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Lst>
  <p:notesMasterIdLst>
    <p:notesMasterId r:id="rId9"/>
  </p:notesMasterIdLst>
  <p:sldIdLst>
    <p:sldId id="256" r:id="rId2"/>
    <p:sldId id="290" r:id="rId3"/>
    <p:sldId id="265" r:id="rId4"/>
    <p:sldId id="264" r:id="rId5"/>
    <p:sldId id="266" r:id="rId6"/>
    <p:sldId id="257" r:id="rId7"/>
    <p:sldId id="291" r:id="rId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24563F-C1F9-4572-AB4A-D2BD71D8278C}">
  <a:tblStyle styleId="{1D24563F-C1F9-4572-AB4A-D2BD71D827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14ab38a4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14ab38a4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7151a30e99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7151a30e99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6bd56c9061_0_2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6bd56c9061_0_2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70c1df8b9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70c1df8b9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7ef192be33_3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7ef192be33_3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463" y="-1"/>
            <a:ext cx="9143063" cy="5431201"/>
            <a:chOff x="463" y="-1"/>
            <a:chExt cx="9143063" cy="5431201"/>
          </a:xfrm>
        </p:grpSpPr>
        <p:sp>
          <p:nvSpPr>
            <p:cNvPr id="10" name="Google Shape;10;p2"/>
            <p:cNvSpPr/>
            <p:nvPr/>
          </p:nvSpPr>
          <p:spPr>
            <a:xfrm flipH="1">
              <a:off x="6622962" y="4136025"/>
              <a:ext cx="791100" cy="7911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716550" y="274077"/>
              <a:ext cx="1082100" cy="10821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486612" y="2400300"/>
              <a:ext cx="1039500" cy="1039500"/>
            </a:xfrm>
            <a:prstGeom prst="ellipse">
              <a:avLst/>
            </a:prstGeom>
            <a:gradFill>
              <a:gsLst>
                <a:gs pos="0">
                  <a:srgbClr val="00151F">
                    <a:alpha val="42745"/>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1810337" y="2681700"/>
              <a:ext cx="2749500" cy="2749500"/>
            </a:xfrm>
            <a:prstGeom prst="ellipse">
              <a:avLst/>
            </a:prstGeom>
            <a:gradFill>
              <a:gsLst>
                <a:gs pos="0">
                  <a:srgbClr val="00151F">
                    <a:alpha val="56862"/>
                  </a:srgbClr>
                </a:gs>
                <a:gs pos="5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4;p2"/>
            <p:cNvPicPr preferRelativeResize="0"/>
            <p:nvPr/>
          </p:nvPicPr>
          <p:blipFill rotWithShape="1">
            <a:blip r:embed="rId3">
              <a:alphaModFix/>
            </a:blip>
            <a:srcRect l="48250" b="42676"/>
            <a:stretch/>
          </p:blipFill>
          <p:spPr>
            <a:xfrm rot="10800000" flipH="1">
              <a:off x="463" y="-1"/>
              <a:ext cx="3659323" cy="4045026"/>
            </a:xfrm>
            <a:prstGeom prst="rect">
              <a:avLst/>
            </a:prstGeom>
            <a:noFill/>
            <a:ln>
              <a:noFill/>
            </a:ln>
          </p:spPr>
        </p:pic>
        <p:pic>
          <p:nvPicPr>
            <p:cNvPr id="15" name="Google Shape;15;p2"/>
            <p:cNvPicPr preferRelativeResize="0"/>
            <p:nvPr/>
          </p:nvPicPr>
          <p:blipFill>
            <a:blip r:embed="rId4">
              <a:alphaModFix/>
            </a:blip>
            <a:stretch>
              <a:fillRect/>
            </a:stretch>
          </p:blipFill>
          <p:spPr>
            <a:xfrm rot="10800000" flipH="1">
              <a:off x="4063887" y="625175"/>
              <a:ext cx="403575" cy="402725"/>
            </a:xfrm>
            <a:prstGeom prst="rect">
              <a:avLst/>
            </a:prstGeom>
            <a:noFill/>
            <a:ln>
              <a:noFill/>
            </a:ln>
          </p:spPr>
        </p:pic>
        <p:pic>
          <p:nvPicPr>
            <p:cNvPr id="16" name="Google Shape;16;p2"/>
            <p:cNvPicPr preferRelativeResize="0"/>
            <p:nvPr/>
          </p:nvPicPr>
          <p:blipFill>
            <a:blip r:embed="rId5">
              <a:alphaModFix/>
            </a:blip>
            <a:stretch>
              <a:fillRect/>
            </a:stretch>
          </p:blipFill>
          <p:spPr>
            <a:xfrm flipH="1">
              <a:off x="6848788" y="4362200"/>
              <a:ext cx="339425" cy="338750"/>
            </a:xfrm>
            <a:prstGeom prst="rect">
              <a:avLst/>
            </a:prstGeom>
            <a:noFill/>
            <a:ln>
              <a:noFill/>
            </a:ln>
          </p:spPr>
        </p:pic>
        <p:sp>
          <p:nvSpPr>
            <p:cNvPr id="17" name="Google Shape;17;p2"/>
            <p:cNvSpPr/>
            <p:nvPr/>
          </p:nvSpPr>
          <p:spPr>
            <a:xfrm flipH="1">
              <a:off x="5351500" y="211675"/>
              <a:ext cx="1947900" cy="19479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Google Shape;18;p2"/>
            <p:cNvPicPr preferRelativeResize="0"/>
            <p:nvPr/>
          </p:nvPicPr>
          <p:blipFill>
            <a:blip r:embed="rId6">
              <a:alphaModFix/>
            </a:blip>
            <a:stretch>
              <a:fillRect/>
            </a:stretch>
          </p:blipFill>
          <p:spPr>
            <a:xfrm rot="10800000" flipH="1">
              <a:off x="2388003" y="3263743"/>
              <a:ext cx="1666877" cy="1663390"/>
            </a:xfrm>
            <a:prstGeom prst="rect">
              <a:avLst/>
            </a:prstGeom>
            <a:noFill/>
            <a:ln>
              <a:noFill/>
            </a:ln>
          </p:spPr>
        </p:pic>
        <p:pic>
          <p:nvPicPr>
            <p:cNvPr id="19" name="Google Shape;19;p2"/>
            <p:cNvPicPr preferRelativeResize="0"/>
            <p:nvPr/>
          </p:nvPicPr>
          <p:blipFill>
            <a:blip r:embed="rId6">
              <a:alphaModFix/>
            </a:blip>
            <a:stretch>
              <a:fillRect/>
            </a:stretch>
          </p:blipFill>
          <p:spPr>
            <a:xfrm flipH="1">
              <a:off x="5915994" y="777017"/>
              <a:ext cx="818909" cy="817169"/>
            </a:xfrm>
            <a:prstGeom prst="rect">
              <a:avLst/>
            </a:prstGeom>
            <a:noFill/>
            <a:ln>
              <a:noFill/>
            </a:ln>
          </p:spPr>
        </p:pic>
        <p:pic>
          <p:nvPicPr>
            <p:cNvPr id="20" name="Google Shape;20;p2"/>
            <p:cNvPicPr preferRelativeResize="0"/>
            <p:nvPr/>
          </p:nvPicPr>
          <p:blipFill rotWithShape="1">
            <a:blip r:embed="rId3">
              <a:alphaModFix/>
            </a:blip>
            <a:srcRect l="47244" t="1700" r="-12382" b="49281"/>
            <a:stretch/>
          </p:blipFill>
          <p:spPr>
            <a:xfrm rot="10800000">
              <a:off x="7231123" y="-1"/>
              <a:ext cx="1912402" cy="1436076"/>
            </a:xfrm>
            <a:prstGeom prst="rect">
              <a:avLst/>
            </a:prstGeom>
            <a:noFill/>
            <a:ln>
              <a:noFill/>
            </a:ln>
          </p:spPr>
        </p:pic>
      </p:grpSp>
      <p:sp>
        <p:nvSpPr>
          <p:cNvPr id="21" name="Google Shape;21;p2"/>
          <p:cNvSpPr txBox="1">
            <a:spLocks noGrp="1"/>
          </p:cNvSpPr>
          <p:nvPr>
            <p:ph type="subTitle" idx="1"/>
          </p:nvPr>
        </p:nvSpPr>
        <p:spPr>
          <a:xfrm flipH="1">
            <a:off x="4721687" y="3220316"/>
            <a:ext cx="370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rgbClr val="FFFFFF"/>
                </a:solidFill>
              </a:defRPr>
            </a:lvl1pPr>
            <a:lvl2pPr lvl="1" algn="r" rtl="0">
              <a:lnSpc>
                <a:spcPct val="100000"/>
              </a:lnSpc>
              <a:spcBef>
                <a:spcPts val="1600"/>
              </a:spcBef>
              <a:spcAft>
                <a:spcPts val="0"/>
              </a:spcAft>
              <a:buNone/>
              <a:defRPr sz="1600">
                <a:solidFill>
                  <a:srgbClr val="FFFFFF"/>
                </a:solidFill>
              </a:defRPr>
            </a:lvl2pPr>
            <a:lvl3pPr lvl="2" algn="r" rtl="0">
              <a:lnSpc>
                <a:spcPct val="100000"/>
              </a:lnSpc>
              <a:spcBef>
                <a:spcPts val="1600"/>
              </a:spcBef>
              <a:spcAft>
                <a:spcPts val="0"/>
              </a:spcAft>
              <a:buNone/>
              <a:defRPr sz="1600">
                <a:solidFill>
                  <a:srgbClr val="FFFFFF"/>
                </a:solidFill>
              </a:defRPr>
            </a:lvl3pPr>
            <a:lvl4pPr lvl="3" algn="r" rtl="0">
              <a:lnSpc>
                <a:spcPct val="100000"/>
              </a:lnSpc>
              <a:spcBef>
                <a:spcPts val="1600"/>
              </a:spcBef>
              <a:spcAft>
                <a:spcPts val="0"/>
              </a:spcAft>
              <a:buNone/>
              <a:defRPr sz="1600">
                <a:solidFill>
                  <a:srgbClr val="FFFFFF"/>
                </a:solidFill>
              </a:defRPr>
            </a:lvl4pPr>
            <a:lvl5pPr lvl="4" algn="r" rtl="0">
              <a:lnSpc>
                <a:spcPct val="100000"/>
              </a:lnSpc>
              <a:spcBef>
                <a:spcPts val="1600"/>
              </a:spcBef>
              <a:spcAft>
                <a:spcPts val="0"/>
              </a:spcAft>
              <a:buNone/>
              <a:defRPr sz="1600">
                <a:solidFill>
                  <a:srgbClr val="FFFFFF"/>
                </a:solidFill>
              </a:defRPr>
            </a:lvl5pPr>
            <a:lvl6pPr lvl="5" algn="r" rtl="0">
              <a:lnSpc>
                <a:spcPct val="100000"/>
              </a:lnSpc>
              <a:spcBef>
                <a:spcPts val="1600"/>
              </a:spcBef>
              <a:spcAft>
                <a:spcPts val="0"/>
              </a:spcAft>
              <a:buNone/>
              <a:defRPr sz="1600">
                <a:solidFill>
                  <a:srgbClr val="FFFFFF"/>
                </a:solidFill>
              </a:defRPr>
            </a:lvl6pPr>
            <a:lvl7pPr lvl="6" algn="r" rtl="0">
              <a:lnSpc>
                <a:spcPct val="100000"/>
              </a:lnSpc>
              <a:spcBef>
                <a:spcPts val="1600"/>
              </a:spcBef>
              <a:spcAft>
                <a:spcPts val="0"/>
              </a:spcAft>
              <a:buNone/>
              <a:defRPr sz="1600">
                <a:solidFill>
                  <a:srgbClr val="FFFFFF"/>
                </a:solidFill>
              </a:defRPr>
            </a:lvl7pPr>
            <a:lvl8pPr lvl="7" algn="r" rtl="0">
              <a:lnSpc>
                <a:spcPct val="100000"/>
              </a:lnSpc>
              <a:spcBef>
                <a:spcPts val="1600"/>
              </a:spcBef>
              <a:spcAft>
                <a:spcPts val="0"/>
              </a:spcAft>
              <a:buNone/>
              <a:defRPr sz="1600">
                <a:solidFill>
                  <a:srgbClr val="FFFFFF"/>
                </a:solidFill>
              </a:defRPr>
            </a:lvl8pPr>
            <a:lvl9pPr lvl="8" algn="r" rtl="0">
              <a:lnSpc>
                <a:spcPct val="100000"/>
              </a:lnSpc>
              <a:spcBef>
                <a:spcPts val="1600"/>
              </a:spcBef>
              <a:spcAft>
                <a:spcPts val="1600"/>
              </a:spcAft>
              <a:buNone/>
              <a:defRPr sz="1600">
                <a:solidFill>
                  <a:srgbClr val="FFFFFF"/>
                </a:solidFill>
              </a:defRPr>
            </a:lvl9pPr>
          </a:lstStyle>
          <a:p>
            <a:endParaRPr/>
          </a:p>
        </p:txBody>
      </p:sp>
      <p:sp>
        <p:nvSpPr>
          <p:cNvPr id="22" name="Google Shape;22;p2"/>
          <p:cNvSpPr txBox="1">
            <a:spLocks noGrp="1"/>
          </p:cNvSpPr>
          <p:nvPr>
            <p:ph type="ctrTitle"/>
          </p:nvPr>
        </p:nvSpPr>
        <p:spPr>
          <a:xfrm flipH="1">
            <a:off x="4721687" y="2290984"/>
            <a:ext cx="3702300" cy="10821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7200">
                <a:solidFill>
                  <a:srgbClr val="FFFFFF"/>
                </a:solidFill>
                <a:latin typeface="Saira SemiCondensed SemiBold"/>
                <a:ea typeface="Saira SemiCondensed SemiBold"/>
                <a:cs typeface="Saira SemiCondensed SemiBold"/>
                <a:sym typeface="Saira SemiCondensed SemiBold"/>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5"/>
          <p:cNvSpPr txBox="1">
            <a:spLocks noGrp="1"/>
          </p:cNvSpPr>
          <p:nvPr>
            <p:ph type="subTitle" idx="1"/>
          </p:nvPr>
        </p:nvSpPr>
        <p:spPr>
          <a:xfrm>
            <a:off x="1035650" y="2771600"/>
            <a:ext cx="3231900" cy="109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accent2"/>
                </a:solidFill>
              </a:defRPr>
            </a:lvl1pPr>
            <a:lvl2pPr lvl="1" algn="r" rtl="0">
              <a:lnSpc>
                <a:spcPct val="100000"/>
              </a:lnSpc>
              <a:spcBef>
                <a:spcPts val="1600"/>
              </a:spcBef>
              <a:spcAft>
                <a:spcPts val="0"/>
              </a:spcAft>
              <a:buNone/>
              <a:defRPr sz="1400">
                <a:solidFill>
                  <a:schemeClr val="accent2"/>
                </a:solidFill>
              </a:defRPr>
            </a:lvl2pPr>
            <a:lvl3pPr lvl="2" algn="r" rtl="0">
              <a:lnSpc>
                <a:spcPct val="100000"/>
              </a:lnSpc>
              <a:spcBef>
                <a:spcPts val="1600"/>
              </a:spcBef>
              <a:spcAft>
                <a:spcPts val="0"/>
              </a:spcAft>
              <a:buNone/>
              <a:defRPr sz="1400">
                <a:solidFill>
                  <a:schemeClr val="accent2"/>
                </a:solidFill>
              </a:defRPr>
            </a:lvl3pPr>
            <a:lvl4pPr lvl="3" algn="r" rtl="0">
              <a:lnSpc>
                <a:spcPct val="100000"/>
              </a:lnSpc>
              <a:spcBef>
                <a:spcPts val="1600"/>
              </a:spcBef>
              <a:spcAft>
                <a:spcPts val="0"/>
              </a:spcAft>
              <a:buNone/>
              <a:defRPr sz="1400">
                <a:solidFill>
                  <a:schemeClr val="accent2"/>
                </a:solidFill>
              </a:defRPr>
            </a:lvl4pPr>
            <a:lvl5pPr lvl="4" algn="r" rtl="0">
              <a:lnSpc>
                <a:spcPct val="100000"/>
              </a:lnSpc>
              <a:spcBef>
                <a:spcPts val="1600"/>
              </a:spcBef>
              <a:spcAft>
                <a:spcPts val="0"/>
              </a:spcAft>
              <a:buNone/>
              <a:defRPr sz="1400">
                <a:solidFill>
                  <a:schemeClr val="accent2"/>
                </a:solidFill>
              </a:defRPr>
            </a:lvl5pPr>
            <a:lvl6pPr lvl="5" algn="r" rtl="0">
              <a:lnSpc>
                <a:spcPct val="100000"/>
              </a:lnSpc>
              <a:spcBef>
                <a:spcPts val="1600"/>
              </a:spcBef>
              <a:spcAft>
                <a:spcPts val="0"/>
              </a:spcAft>
              <a:buNone/>
              <a:defRPr sz="1400">
                <a:solidFill>
                  <a:schemeClr val="accent2"/>
                </a:solidFill>
              </a:defRPr>
            </a:lvl6pPr>
            <a:lvl7pPr lvl="6" algn="r" rtl="0">
              <a:lnSpc>
                <a:spcPct val="100000"/>
              </a:lnSpc>
              <a:spcBef>
                <a:spcPts val="1600"/>
              </a:spcBef>
              <a:spcAft>
                <a:spcPts val="0"/>
              </a:spcAft>
              <a:buNone/>
              <a:defRPr sz="1400">
                <a:solidFill>
                  <a:schemeClr val="accent2"/>
                </a:solidFill>
              </a:defRPr>
            </a:lvl7pPr>
            <a:lvl8pPr lvl="7" algn="r" rtl="0">
              <a:lnSpc>
                <a:spcPct val="100000"/>
              </a:lnSpc>
              <a:spcBef>
                <a:spcPts val="1600"/>
              </a:spcBef>
              <a:spcAft>
                <a:spcPts val="0"/>
              </a:spcAft>
              <a:buNone/>
              <a:defRPr sz="1400">
                <a:solidFill>
                  <a:schemeClr val="accent2"/>
                </a:solidFill>
              </a:defRPr>
            </a:lvl8pPr>
            <a:lvl9pPr lvl="8" algn="r" rtl="0">
              <a:lnSpc>
                <a:spcPct val="100000"/>
              </a:lnSpc>
              <a:spcBef>
                <a:spcPts val="1600"/>
              </a:spcBef>
              <a:spcAft>
                <a:spcPts val="1600"/>
              </a:spcAft>
              <a:buNone/>
              <a:defRPr sz="1400">
                <a:solidFill>
                  <a:schemeClr val="accent2"/>
                </a:solidFill>
              </a:defRPr>
            </a:lvl9pPr>
          </a:lstStyle>
          <a:p>
            <a:endParaRPr/>
          </a:p>
        </p:txBody>
      </p:sp>
      <p:sp>
        <p:nvSpPr>
          <p:cNvPr id="42" name="Google Shape;42;p5"/>
          <p:cNvSpPr txBox="1">
            <a:spLocks noGrp="1"/>
          </p:cNvSpPr>
          <p:nvPr>
            <p:ph type="subTitle" idx="2"/>
          </p:nvPr>
        </p:nvSpPr>
        <p:spPr>
          <a:xfrm>
            <a:off x="4876450" y="2771575"/>
            <a:ext cx="3231900" cy="109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accent2"/>
                </a:solidFill>
              </a:defRPr>
            </a:lvl1pPr>
            <a:lvl2pPr lvl="1" rtl="0">
              <a:lnSpc>
                <a:spcPct val="100000"/>
              </a:lnSpc>
              <a:spcBef>
                <a:spcPts val="1600"/>
              </a:spcBef>
              <a:spcAft>
                <a:spcPts val="0"/>
              </a:spcAft>
              <a:buNone/>
              <a:defRPr sz="1400">
                <a:solidFill>
                  <a:schemeClr val="accent2"/>
                </a:solidFill>
              </a:defRPr>
            </a:lvl2pPr>
            <a:lvl3pPr lvl="2" rtl="0">
              <a:lnSpc>
                <a:spcPct val="100000"/>
              </a:lnSpc>
              <a:spcBef>
                <a:spcPts val="1600"/>
              </a:spcBef>
              <a:spcAft>
                <a:spcPts val="0"/>
              </a:spcAft>
              <a:buNone/>
              <a:defRPr sz="1400">
                <a:solidFill>
                  <a:schemeClr val="accent2"/>
                </a:solidFill>
              </a:defRPr>
            </a:lvl3pPr>
            <a:lvl4pPr lvl="3" rtl="0">
              <a:lnSpc>
                <a:spcPct val="100000"/>
              </a:lnSpc>
              <a:spcBef>
                <a:spcPts val="1600"/>
              </a:spcBef>
              <a:spcAft>
                <a:spcPts val="0"/>
              </a:spcAft>
              <a:buNone/>
              <a:defRPr sz="1400">
                <a:solidFill>
                  <a:schemeClr val="accent2"/>
                </a:solidFill>
              </a:defRPr>
            </a:lvl4pPr>
            <a:lvl5pPr lvl="4" rtl="0">
              <a:lnSpc>
                <a:spcPct val="100000"/>
              </a:lnSpc>
              <a:spcBef>
                <a:spcPts val="1600"/>
              </a:spcBef>
              <a:spcAft>
                <a:spcPts val="0"/>
              </a:spcAft>
              <a:buNone/>
              <a:defRPr sz="1400">
                <a:solidFill>
                  <a:schemeClr val="accent2"/>
                </a:solidFill>
              </a:defRPr>
            </a:lvl5pPr>
            <a:lvl6pPr lvl="5" rtl="0">
              <a:lnSpc>
                <a:spcPct val="100000"/>
              </a:lnSpc>
              <a:spcBef>
                <a:spcPts val="1600"/>
              </a:spcBef>
              <a:spcAft>
                <a:spcPts val="0"/>
              </a:spcAft>
              <a:buNone/>
              <a:defRPr sz="1400">
                <a:solidFill>
                  <a:schemeClr val="accent2"/>
                </a:solidFill>
              </a:defRPr>
            </a:lvl6pPr>
            <a:lvl7pPr lvl="6" rtl="0">
              <a:lnSpc>
                <a:spcPct val="100000"/>
              </a:lnSpc>
              <a:spcBef>
                <a:spcPts val="1600"/>
              </a:spcBef>
              <a:spcAft>
                <a:spcPts val="0"/>
              </a:spcAft>
              <a:buNone/>
              <a:defRPr sz="1400">
                <a:solidFill>
                  <a:schemeClr val="accent2"/>
                </a:solidFill>
              </a:defRPr>
            </a:lvl7pPr>
            <a:lvl8pPr lvl="7" rtl="0">
              <a:lnSpc>
                <a:spcPct val="100000"/>
              </a:lnSpc>
              <a:spcBef>
                <a:spcPts val="1600"/>
              </a:spcBef>
              <a:spcAft>
                <a:spcPts val="0"/>
              </a:spcAft>
              <a:buNone/>
              <a:defRPr sz="1400">
                <a:solidFill>
                  <a:schemeClr val="accent2"/>
                </a:solidFill>
              </a:defRPr>
            </a:lvl8pPr>
            <a:lvl9pPr lvl="8" rtl="0">
              <a:lnSpc>
                <a:spcPct val="100000"/>
              </a:lnSpc>
              <a:spcBef>
                <a:spcPts val="1600"/>
              </a:spcBef>
              <a:spcAft>
                <a:spcPts val="1600"/>
              </a:spcAft>
              <a:buNone/>
              <a:defRPr sz="1400">
                <a:solidFill>
                  <a:schemeClr val="accent2"/>
                </a:solidFill>
              </a:defRPr>
            </a:lvl9pPr>
          </a:lstStyle>
          <a:p>
            <a:endParaRPr/>
          </a:p>
        </p:txBody>
      </p:sp>
      <p:sp>
        <p:nvSpPr>
          <p:cNvPr id="43" name="Google Shape;43;p5"/>
          <p:cNvSpPr txBox="1">
            <a:spLocks noGrp="1"/>
          </p:cNvSpPr>
          <p:nvPr>
            <p:ph type="subTitle" idx="3"/>
          </p:nvPr>
        </p:nvSpPr>
        <p:spPr>
          <a:xfrm>
            <a:off x="1035675" y="2255300"/>
            <a:ext cx="3231900" cy="513000"/>
          </a:xfrm>
          <a:prstGeom prst="rect">
            <a:avLst/>
          </a:prstGeom>
          <a:noFill/>
        </p:spPr>
        <p:txBody>
          <a:bodyPr spcFirstLastPara="1" wrap="square" lIns="91425" tIns="91425" rIns="91425" bIns="0" anchor="b" anchorCtr="0">
            <a:noAutofit/>
          </a:bodyPr>
          <a:lstStyle>
            <a:lvl1pPr lvl="0" algn="r" rtl="0">
              <a:lnSpc>
                <a:spcPct val="100000"/>
              </a:lnSpc>
              <a:spcBef>
                <a:spcPts val="0"/>
              </a:spcBef>
              <a:spcAft>
                <a:spcPts val="0"/>
              </a:spcAft>
              <a:buNone/>
              <a:defRPr sz="2400">
                <a:solidFill>
                  <a:schemeClr val="accent2"/>
                </a:solidFill>
                <a:latin typeface="Saira Semi Condensed"/>
                <a:ea typeface="Saira Semi Condensed"/>
                <a:cs typeface="Saira Semi Condensed"/>
                <a:sym typeface="Saira Semi Condensed"/>
              </a:defRPr>
            </a:lvl1pPr>
            <a:lvl2pPr lvl="1" algn="r"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2pPr>
            <a:lvl3pPr lvl="2" algn="r"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3pPr>
            <a:lvl4pPr lvl="3" algn="r"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4pPr>
            <a:lvl5pPr lvl="4" algn="r"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5pPr>
            <a:lvl6pPr lvl="5" algn="r"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6pPr>
            <a:lvl7pPr lvl="6" algn="r"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7pPr>
            <a:lvl8pPr lvl="7" algn="r"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8pPr>
            <a:lvl9pPr lvl="8" algn="r" rtl="0">
              <a:lnSpc>
                <a:spcPct val="100000"/>
              </a:lnSpc>
              <a:spcBef>
                <a:spcPts val="1600"/>
              </a:spcBef>
              <a:spcAft>
                <a:spcPts val="1600"/>
              </a:spcAft>
              <a:buNone/>
              <a:defRPr sz="2400">
                <a:solidFill>
                  <a:schemeClr val="accent2"/>
                </a:solidFill>
                <a:latin typeface="Saira Semi Condensed"/>
                <a:ea typeface="Saira Semi Condensed"/>
                <a:cs typeface="Saira Semi Condensed"/>
                <a:sym typeface="Saira Semi Condensed"/>
              </a:defRPr>
            </a:lvl9pPr>
          </a:lstStyle>
          <a:p>
            <a:endParaRPr/>
          </a:p>
        </p:txBody>
      </p:sp>
      <p:sp>
        <p:nvSpPr>
          <p:cNvPr id="44" name="Google Shape;44;p5"/>
          <p:cNvSpPr txBox="1">
            <a:spLocks noGrp="1"/>
          </p:cNvSpPr>
          <p:nvPr>
            <p:ph type="subTitle" idx="4"/>
          </p:nvPr>
        </p:nvSpPr>
        <p:spPr>
          <a:xfrm>
            <a:off x="4876450" y="2258584"/>
            <a:ext cx="3231900" cy="513000"/>
          </a:xfrm>
          <a:prstGeom prst="rect">
            <a:avLst/>
          </a:prstGeom>
          <a:noFill/>
        </p:spPr>
        <p:txBody>
          <a:bodyPr spcFirstLastPara="1" wrap="square" lIns="91425" tIns="91425" rIns="91425" bIns="0" anchor="b" anchorCtr="0">
            <a:noAutofit/>
          </a:bodyPr>
          <a:lstStyle>
            <a:lvl1pPr lvl="0" rtl="0">
              <a:lnSpc>
                <a:spcPct val="100000"/>
              </a:lnSpc>
              <a:spcBef>
                <a:spcPts val="0"/>
              </a:spcBef>
              <a:spcAft>
                <a:spcPts val="0"/>
              </a:spcAft>
              <a:buNone/>
              <a:defRPr sz="2400">
                <a:solidFill>
                  <a:schemeClr val="accent2"/>
                </a:solidFill>
                <a:latin typeface="Saira Semi Condensed"/>
                <a:ea typeface="Saira Semi Condensed"/>
                <a:cs typeface="Saira Semi Condensed"/>
                <a:sym typeface="Saira Semi Condensed"/>
              </a:defRPr>
            </a:lvl1pPr>
            <a:lvl2pPr lvl="1"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2pPr>
            <a:lvl3pPr lvl="2"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3pPr>
            <a:lvl4pPr lvl="3"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4pPr>
            <a:lvl5pPr lvl="4"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5pPr>
            <a:lvl6pPr lvl="5"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6pPr>
            <a:lvl7pPr lvl="6"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7pPr>
            <a:lvl8pPr lvl="7"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8pPr>
            <a:lvl9pPr lvl="8" rtl="0">
              <a:lnSpc>
                <a:spcPct val="100000"/>
              </a:lnSpc>
              <a:spcBef>
                <a:spcPts val="1600"/>
              </a:spcBef>
              <a:spcAft>
                <a:spcPts val="1600"/>
              </a:spcAft>
              <a:buNone/>
              <a:defRPr sz="2400">
                <a:solidFill>
                  <a:schemeClr val="accent2"/>
                </a:solidFill>
                <a:latin typeface="Saira Semi Condensed"/>
                <a:ea typeface="Saira Semi Condensed"/>
                <a:cs typeface="Saira Semi Condensed"/>
                <a:sym typeface="Saira Semi Condensed"/>
              </a:defRPr>
            </a:lvl9pPr>
          </a:lstStyle>
          <a:p>
            <a:endParaRPr/>
          </a:p>
        </p:txBody>
      </p:sp>
      <p:sp>
        <p:nvSpPr>
          <p:cNvPr id="45" name="Google Shape;45;p5"/>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6"/>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long list">
  <p:cSld name="CUSTOM_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4"/>
          <p:cNvSpPr txBox="1">
            <a:spLocks noGrp="1"/>
          </p:cNvSpPr>
          <p:nvPr>
            <p:ph type="body" idx="1"/>
          </p:nvPr>
        </p:nvSpPr>
        <p:spPr>
          <a:xfrm>
            <a:off x="720050" y="1371600"/>
            <a:ext cx="7703700" cy="31449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accent2"/>
              </a:buClr>
              <a:buSzPts val="1100"/>
              <a:buAutoNum type="arabicPeriod"/>
              <a:defRPr sz="1200">
                <a:solidFill>
                  <a:schemeClr val="accent2"/>
                </a:solidFill>
              </a:defRPr>
            </a:lvl1pPr>
            <a:lvl2pPr marL="914400" lvl="1" indent="-298450" rtl="0">
              <a:lnSpc>
                <a:spcPct val="100000"/>
              </a:lnSpc>
              <a:spcBef>
                <a:spcPts val="1600"/>
              </a:spcBef>
              <a:spcAft>
                <a:spcPts val="0"/>
              </a:spcAft>
              <a:buClr>
                <a:schemeClr val="accent2"/>
              </a:buClr>
              <a:buSzPts val="1100"/>
              <a:buFont typeface="Muli Regular"/>
              <a:buAutoNum type="alphaLcPeriod"/>
              <a:defRPr>
                <a:solidFill>
                  <a:schemeClr val="accent2"/>
                </a:solidFill>
              </a:defRPr>
            </a:lvl2pPr>
            <a:lvl3pPr marL="1371600" lvl="2" indent="-298450" rtl="0">
              <a:lnSpc>
                <a:spcPct val="100000"/>
              </a:lnSpc>
              <a:spcBef>
                <a:spcPts val="1600"/>
              </a:spcBef>
              <a:spcAft>
                <a:spcPts val="0"/>
              </a:spcAft>
              <a:buClr>
                <a:schemeClr val="accent2"/>
              </a:buClr>
              <a:buSzPts val="1100"/>
              <a:buFont typeface="Muli Regular"/>
              <a:buAutoNum type="romanLcPeriod"/>
              <a:defRPr>
                <a:solidFill>
                  <a:schemeClr val="accent2"/>
                </a:solidFill>
              </a:defRPr>
            </a:lvl3pPr>
            <a:lvl4pPr marL="1828800" lvl="3" indent="-298450" rtl="0">
              <a:lnSpc>
                <a:spcPct val="100000"/>
              </a:lnSpc>
              <a:spcBef>
                <a:spcPts val="1600"/>
              </a:spcBef>
              <a:spcAft>
                <a:spcPts val="0"/>
              </a:spcAft>
              <a:buClr>
                <a:schemeClr val="accent2"/>
              </a:buClr>
              <a:buSzPts val="1100"/>
              <a:buFont typeface="Muli Regular"/>
              <a:buAutoNum type="arabicPeriod"/>
              <a:defRPr>
                <a:solidFill>
                  <a:schemeClr val="accent2"/>
                </a:solidFill>
              </a:defRPr>
            </a:lvl4pPr>
            <a:lvl5pPr marL="2286000" lvl="4" indent="-298450" rtl="0">
              <a:lnSpc>
                <a:spcPct val="100000"/>
              </a:lnSpc>
              <a:spcBef>
                <a:spcPts val="1600"/>
              </a:spcBef>
              <a:spcAft>
                <a:spcPts val="0"/>
              </a:spcAft>
              <a:buClr>
                <a:schemeClr val="accent2"/>
              </a:buClr>
              <a:buSzPts val="1100"/>
              <a:buFont typeface="Muli Regular"/>
              <a:buAutoNum type="alphaLcPeriod"/>
              <a:defRPr>
                <a:solidFill>
                  <a:schemeClr val="accent2"/>
                </a:solidFill>
              </a:defRPr>
            </a:lvl5pPr>
            <a:lvl6pPr marL="2743200" lvl="5" indent="-298450" rtl="0">
              <a:lnSpc>
                <a:spcPct val="100000"/>
              </a:lnSpc>
              <a:spcBef>
                <a:spcPts val="1600"/>
              </a:spcBef>
              <a:spcAft>
                <a:spcPts val="0"/>
              </a:spcAft>
              <a:buClr>
                <a:schemeClr val="accent2"/>
              </a:buClr>
              <a:buSzPts val="1100"/>
              <a:buFont typeface="Muli Regular"/>
              <a:buAutoNum type="romanLcPeriod"/>
              <a:defRPr>
                <a:solidFill>
                  <a:schemeClr val="accent2"/>
                </a:solidFill>
              </a:defRPr>
            </a:lvl6pPr>
            <a:lvl7pPr marL="3200400" lvl="6" indent="-298450" rtl="0">
              <a:lnSpc>
                <a:spcPct val="100000"/>
              </a:lnSpc>
              <a:spcBef>
                <a:spcPts val="1600"/>
              </a:spcBef>
              <a:spcAft>
                <a:spcPts val="0"/>
              </a:spcAft>
              <a:buClr>
                <a:schemeClr val="accent2"/>
              </a:buClr>
              <a:buSzPts val="1100"/>
              <a:buFont typeface="Muli Regular"/>
              <a:buAutoNum type="arabicPeriod"/>
              <a:defRPr>
                <a:solidFill>
                  <a:schemeClr val="accent2"/>
                </a:solidFill>
              </a:defRPr>
            </a:lvl7pPr>
            <a:lvl8pPr marL="3657600" lvl="7" indent="-298450" rtl="0">
              <a:lnSpc>
                <a:spcPct val="100000"/>
              </a:lnSpc>
              <a:spcBef>
                <a:spcPts val="1600"/>
              </a:spcBef>
              <a:spcAft>
                <a:spcPts val="0"/>
              </a:spcAft>
              <a:buClr>
                <a:schemeClr val="accent2"/>
              </a:buClr>
              <a:buSzPts val="1100"/>
              <a:buFont typeface="Muli Regular"/>
              <a:buAutoNum type="alphaLcPeriod"/>
              <a:defRPr>
                <a:solidFill>
                  <a:schemeClr val="accent2"/>
                </a:solidFill>
              </a:defRPr>
            </a:lvl8pPr>
            <a:lvl9pPr marL="4114800" lvl="8" indent="-298450" rtl="0">
              <a:lnSpc>
                <a:spcPct val="100000"/>
              </a:lnSpc>
              <a:spcBef>
                <a:spcPts val="1600"/>
              </a:spcBef>
              <a:spcAft>
                <a:spcPts val="1600"/>
              </a:spcAft>
              <a:buClr>
                <a:schemeClr val="accent2"/>
              </a:buClr>
              <a:buSzPts val="1100"/>
              <a:buFont typeface="Muli Regular"/>
              <a:buAutoNum type="romanLcPeriod"/>
              <a:defRPr>
                <a:solidFill>
                  <a:schemeClr val="accent2"/>
                </a:solidFill>
              </a:defRPr>
            </a:lvl9pPr>
          </a:lstStyle>
          <a:p>
            <a:endParaRPr/>
          </a:p>
        </p:txBody>
      </p:sp>
      <p:sp>
        <p:nvSpPr>
          <p:cNvPr id="96" name="Google Shape;96;p14"/>
          <p:cNvSpPr txBox="1">
            <a:spLocks noGrp="1"/>
          </p:cNvSpPr>
          <p:nvPr>
            <p:ph type="ctrTitle"/>
          </p:nvPr>
        </p:nvSpPr>
        <p:spPr>
          <a:xfrm>
            <a:off x="939300" y="351842"/>
            <a:ext cx="7265400" cy="834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600"/>
              <a:buNone/>
              <a:defRPr sz="24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pic>
        <p:nvPicPr>
          <p:cNvPr id="97" name="Google Shape;97;p14"/>
          <p:cNvPicPr preferRelativeResize="0"/>
          <p:nvPr/>
        </p:nvPicPr>
        <p:blipFill rotWithShape="1">
          <a:blip r:embed="rId3">
            <a:alphaModFix/>
          </a:blip>
          <a:srcRect l="47240" t="1700" r="147" b="49281"/>
          <a:stretch/>
        </p:blipFill>
        <p:spPr>
          <a:xfrm rot="10800000" flipH="1">
            <a:off x="476" y="-1"/>
            <a:ext cx="1544626" cy="143607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
  <p:cSld name="ONE_COLUMN_TEXT_1_1">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6"/>
          <p:cNvSpPr txBox="1">
            <a:spLocks noGrp="1"/>
          </p:cNvSpPr>
          <p:nvPr>
            <p:ph type="subTitle" idx="1"/>
          </p:nvPr>
        </p:nvSpPr>
        <p:spPr>
          <a:xfrm>
            <a:off x="720000" y="2584175"/>
            <a:ext cx="4016400" cy="169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accent2"/>
                </a:solidFill>
              </a:defRPr>
            </a:lvl1pPr>
            <a:lvl2pPr lvl="1" rtl="0">
              <a:lnSpc>
                <a:spcPct val="100000"/>
              </a:lnSpc>
              <a:spcBef>
                <a:spcPts val="1600"/>
              </a:spcBef>
              <a:spcAft>
                <a:spcPts val="0"/>
              </a:spcAft>
              <a:buNone/>
              <a:defRPr sz="1400">
                <a:solidFill>
                  <a:schemeClr val="accent2"/>
                </a:solidFill>
              </a:defRPr>
            </a:lvl2pPr>
            <a:lvl3pPr lvl="2" rtl="0">
              <a:lnSpc>
                <a:spcPct val="100000"/>
              </a:lnSpc>
              <a:spcBef>
                <a:spcPts val="1600"/>
              </a:spcBef>
              <a:spcAft>
                <a:spcPts val="0"/>
              </a:spcAft>
              <a:buNone/>
              <a:defRPr sz="1400">
                <a:solidFill>
                  <a:schemeClr val="accent2"/>
                </a:solidFill>
              </a:defRPr>
            </a:lvl3pPr>
            <a:lvl4pPr lvl="3" rtl="0">
              <a:lnSpc>
                <a:spcPct val="100000"/>
              </a:lnSpc>
              <a:spcBef>
                <a:spcPts val="1600"/>
              </a:spcBef>
              <a:spcAft>
                <a:spcPts val="0"/>
              </a:spcAft>
              <a:buNone/>
              <a:defRPr sz="1400">
                <a:solidFill>
                  <a:schemeClr val="accent2"/>
                </a:solidFill>
              </a:defRPr>
            </a:lvl4pPr>
            <a:lvl5pPr lvl="4" rtl="0">
              <a:lnSpc>
                <a:spcPct val="100000"/>
              </a:lnSpc>
              <a:spcBef>
                <a:spcPts val="1600"/>
              </a:spcBef>
              <a:spcAft>
                <a:spcPts val="0"/>
              </a:spcAft>
              <a:buNone/>
              <a:defRPr sz="1400">
                <a:solidFill>
                  <a:schemeClr val="accent2"/>
                </a:solidFill>
              </a:defRPr>
            </a:lvl5pPr>
            <a:lvl6pPr lvl="5" rtl="0">
              <a:lnSpc>
                <a:spcPct val="100000"/>
              </a:lnSpc>
              <a:spcBef>
                <a:spcPts val="1600"/>
              </a:spcBef>
              <a:spcAft>
                <a:spcPts val="0"/>
              </a:spcAft>
              <a:buNone/>
              <a:defRPr sz="1400">
                <a:solidFill>
                  <a:schemeClr val="accent2"/>
                </a:solidFill>
              </a:defRPr>
            </a:lvl6pPr>
            <a:lvl7pPr lvl="6" rtl="0">
              <a:lnSpc>
                <a:spcPct val="100000"/>
              </a:lnSpc>
              <a:spcBef>
                <a:spcPts val="1600"/>
              </a:spcBef>
              <a:spcAft>
                <a:spcPts val="0"/>
              </a:spcAft>
              <a:buNone/>
              <a:defRPr sz="1400">
                <a:solidFill>
                  <a:schemeClr val="accent2"/>
                </a:solidFill>
              </a:defRPr>
            </a:lvl7pPr>
            <a:lvl8pPr lvl="7" rtl="0">
              <a:lnSpc>
                <a:spcPct val="100000"/>
              </a:lnSpc>
              <a:spcBef>
                <a:spcPts val="1600"/>
              </a:spcBef>
              <a:spcAft>
                <a:spcPts val="0"/>
              </a:spcAft>
              <a:buNone/>
              <a:defRPr sz="1400">
                <a:solidFill>
                  <a:schemeClr val="accent2"/>
                </a:solidFill>
              </a:defRPr>
            </a:lvl8pPr>
            <a:lvl9pPr lvl="8" rtl="0">
              <a:lnSpc>
                <a:spcPct val="100000"/>
              </a:lnSpc>
              <a:spcBef>
                <a:spcPts val="1600"/>
              </a:spcBef>
              <a:spcAft>
                <a:spcPts val="1600"/>
              </a:spcAft>
              <a:buNone/>
              <a:defRPr sz="1400">
                <a:solidFill>
                  <a:schemeClr val="accent2"/>
                </a:solidFill>
              </a:defRPr>
            </a:lvl9pPr>
          </a:lstStyle>
          <a:p>
            <a:endParaRPr/>
          </a:p>
        </p:txBody>
      </p:sp>
      <p:sp>
        <p:nvSpPr>
          <p:cNvPr id="108" name="Google Shape;108;p16"/>
          <p:cNvSpPr txBox="1">
            <a:spLocks noGrp="1"/>
          </p:cNvSpPr>
          <p:nvPr>
            <p:ph type="ctrTitle"/>
          </p:nvPr>
        </p:nvSpPr>
        <p:spPr>
          <a:xfrm>
            <a:off x="720050" y="1234572"/>
            <a:ext cx="4559700" cy="1556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3600"/>
              <a:buNone/>
              <a:defRPr>
                <a:solidFill>
                  <a:schemeClr val="accent2"/>
                </a:solidFill>
              </a:defRPr>
            </a:lvl1pPr>
            <a:lvl2pPr lvl="1" rtl="0">
              <a:spcBef>
                <a:spcPts val="0"/>
              </a:spcBef>
              <a:spcAft>
                <a:spcPts val="0"/>
              </a:spcAft>
              <a:buClr>
                <a:schemeClr val="accent2"/>
              </a:buClr>
              <a:buSzPts val="3600"/>
              <a:buNone/>
              <a:defRPr sz="3600">
                <a:solidFill>
                  <a:schemeClr val="accent2"/>
                </a:solidFill>
              </a:defRPr>
            </a:lvl2pPr>
            <a:lvl3pPr lvl="2" rtl="0">
              <a:spcBef>
                <a:spcPts val="0"/>
              </a:spcBef>
              <a:spcAft>
                <a:spcPts val="0"/>
              </a:spcAft>
              <a:buClr>
                <a:schemeClr val="accent2"/>
              </a:buClr>
              <a:buSzPts val="3600"/>
              <a:buNone/>
              <a:defRPr sz="3600">
                <a:solidFill>
                  <a:schemeClr val="accent2"/>
                </a:solidFill>
              </a:defRPr>
            </a:lvl3pPr>
            <a:lvl4pPr lvl="3" rtl="0">
              <a:spcBef>
                <a:spcPts val="0"/>
              </a:spcBef>
              <a:spcAft>
                <a:spcPts val="0"/>
              </a:spcAft>
              <a:buClr>
                <a:schemeClr val="accent2"/>
              </a:buClr>
              <a:buSzPts val="3600"/>
              <a:buNone/>
              <a:defRPr sz="3600">
                <a:solidFill>
                  <a:schemeClr val="accent2"/>
                </a:solidFill>
              </a:defRPr>
            </a:lvl4pPr>
            <a:lvl5pPr lvl="4" rtl="0">
              <a:spcBef>
                <a:spcPts val="0"/>
              </a:spcBef>
              <a:spcAft>
                <a:spcPts val="0"/>
              </a:spcAft>
              <a:buClr>
                <a:schemeClr val="accent2"/>
              </a:buClr>
              <a:buSzPts val="3600"/>
              <a:buNone/>
              <a:defRPr sz="3600">
                <a:solidFill>
                  <a:schemeClr val="accent2"/>
                </a:solidFill>
              </a:defRPr>
            </a:lvl5pPr>
            <a:lvl6pPr lvl="5" rtl="0">
              <a:spcBef>
                <a:spcPts val="0"/>
              </a:spcBef>
              <a:spcAft>
                <a:spcPts val="0"/>
              </a:spcAft>
              <a:buClr>
                <a:schemeClr val="accent2"/>
              </a:buClr>
              <a:buSzPts val="3600"/>
              <a:buNone/>
              <a:defRPr sz="3600">
                <a:solidFill>
                  <a:schemeClr val="accent2"/>
                </a:solidFill>
              </a:defRPr>
            </a:lvl6pPr>
            <a:lvl7pPr lvl="6" rtl="0">
              <a:spcBef>
                <a:spcPts val="0"/>
              </a:spcBef>
              <a:spcAft>
                <a:spcPts val="0"/>
              </a:spcAft>
              <a:buClr>
                <a:schemeClr val="accent2"/>
              </a:buClr>
              <a:buSzPts val="3600"/>
              <a:buNone/>
              <a:defRPr sz="3600">
                <a:solidFill>
                  <a:schemeClr val="accent2"/>
                </a:solidFill>
              </a:defRPr>
            </a:lvl7pPr>
            <a:lvl8pPr lvl="7" rtl="0">
              <a:spcBef>
                <a:spcPts val="0"/>
              </a:spcBef>
              <a:spcAft>
                <a:spcPts val="0"/>
              </a:spcAft>
              <a:buClr>
                <a:schemeClr val="accent2"/>
              </a:buClr>
              <a:buSzPts val="3600"/>
              <a:buNone/>
              <a:defRPr sz="3600">
                <a:solidFill>
                  <a:schemeClr val="accent2"/>
                </a:solidFill>
              </a:defRPr>
            </a:lvl8pPr>
            <a:lvl9pPr lvl="8" rtl="0">
              <a:spcBef>
                <a:spcPts val="0"/>
              </a:spcBef>
              <a:spcAft>
                <a:spcPts val="0"/>
              </a:spcAft>
              <a:buClr>
                <a:schemeClr val="accent2"/>
              </a:buClr>
              <a:buSzPts val="3600"/>
              <a:buNone/>
              <a:defRPr sz="36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1pPr>
            <a:lvl2pPr lvl="1">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2pPr>
            <a:lvl3pPr lvl="2">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3pPr>
            <a:lvl4pPr lvl="3">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4pPr>
            <a:lvl5pPr lvl="4">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5pPr>
            <a:lvl6pPr lvl="5">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6pPr>
            <a:lvl7pPr lvl="6">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7pPr>
            <a:lvl8pPr lvl="7">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8pPr>
            <a:lvl9pPr lvl="8">
              <a:spcBef>
                <a:spcPts val="0"/>
              </a:spcBef>
              <a:spcAft>
                <a:spcPts val="0"/>
              </a:spcAft>
              <a:buClr>
                <a:srgbClr val="FFFFFF"/>
              </a:buClr>
              <a:buSzPts val="4800"/>
              <a:buFont typeface="Saira SemiCondensed Medium"/>
              <a:buNone/>
              <a:defRPr sz="4800">
                <a:solidFill>
                  <a:srgbClr val="FFFFFF"/>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rgbClr val="FFFFFF"/>
              </a:buClr>
              <a:buSzPts val="1400"/>
              <a:buFont typeface="Anaheim"/>
              <a:buChar char="●"/>
              <a:defRPr>
                <a:solidFill>
                  <a:srgbClr val="FFFFFF"/>
                </a:solidFill>
                <a:latin typeface="Anaheim"/>
                <a:ea typeface="Anaheim"/>
                <a:cs typeface="Anaheim"/>
                <a:sym typeface="Anaheim"/>
              </a:defRPr>
            </a:lvl1pPr>
            <a:lvl2pPr marL="914400" lvl="1"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2pPr>
            <a:lvl3pPr marL="1371600" lvl="2"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3pPr>
            <a:lvl4pPr marL="1828800" lvl="3"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4pPr>
            <a:lvl5pPr marL="2286000" lvl="4"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5pPr>
            <a:lvl6pPr marL="2743200" lvl="5"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6pPr>
            <a:lvl7pPr marL="3200400" lvl="6"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7pPr>
            <a:lvl8pPr marL="3657600" lvl="7"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8pPr>
            <a:lvl9pPr marL="4114800" lvl="8" indent="-317500">
              <a:lnSpc>
                <a:spcPct val="115000"/>
              </a:lnSpc>
              <a:spcBef>
                <a:spcPts val="1600"/>
              </a:spcBef>
              <a:spcAft>
                <a:spcPts val="1600"/>
              </a:spcAft>
              <a:buClr>
                <a:srgbClr val="FFFFFF"/>
              </a:buClr>
              <a:buSzPts val="1400"/>
              <a:buFont typeface="Anaheim"/>
              <a:buChar char="■"/>
              <a:defRPr>
                <a:solidFill>
                  <a:srgbClr val="FFFFFF"/>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60" r:id="rId4"/>
    <p:sldLayoutId id="2147483662" r:id="rId5"/>
    <p:sldLayoutId id="214748367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1"/>
          <p:cNvSpPr txBox="1">
            <a:spLocks noGrp="1"/>
          </p:cNvSpPr>
          <p:nvPr>
            <p:ph type="subTitle" idx="1"/>
          </p:nvPr>
        </p:nvSpPr>
        <p:spPr>
          <a:xfrm flipH="1">
            <a:off x="4721687" y="3220316"/>
            <a:ext cx="3702300" cy="577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Chandramohan Jha</a:t>
            </a:r>
          </a:p>
          <a:p>
            <a:pPr marL="0" lvl="0" indent="0" algn="r" rtl="0">
              <a:spcBef>
                <a:spcPts val="0"/>
              </a:spcBef>
              <a:spcAft>
                <a:spcPts val="1600"/>
              </a:spcAft>
              <a:buNone/>
            </a:pPr>
            <a:r>
              <a:rPr lang="en" dirty="0"/>
              <a:t>Amity University Chhattisgarh</a:t>
            </a:r>
            <a:endParaRPr dirty="0"/>
          </a:p>
        </p:txBody>
      </p:sp>
      <p:sp>
        <p:nvSpPr>
          <p:cNvPr id="192" name="Google Shape;192;p31"/>
          <p:cNvSpPr txBox="1">
            <a:spLocks noGrp="1"/>
          </p:cNvSpPr>
          <p:nvPr>
            <p:ph type="ctrTitle"/>
          </p:nvPr>
        </p:nvSpPr>
        <p:spPr>
          <a:xfrm flipH="1">
            <a:off x="4721687" y="2290984"/>
            <a:ext cx="3702300" cy="1082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COVID-19</a:t>
            </a:r>
            <a:endParaRPr/>
          </a:p>
        </p:txBody>
      </p:sp>
      <p:grpSp>
        <p:nvGrpSpPr>
          <p:cNvPr id="193" name="Google Shape;193;p31"/>
          <p:cNvGrpSpPr/>
          <p:nvPr/>
        </p:nvGrpSpPr>
        <p:grpSpPr>
          <a:xfrm flipH="1">
            <a:off x="5054008" y="1112874"/>
            <a:ext cx="3795791" cy="3100539"/>
            <a:chOff x="439473" y="1811648"/>
            <a:chExt cx="4206917" cy="1744178"/>
          </a:xfrm>
        </p:grpSpPr>
        <p:sp>
          <p:nvSpPr>
            <p:cNvPr id="194" name="Google Shape;194;p31"/>
            <p:cNvSpPr/>
            <p:nvPr/>
          </p:nvSpPr>
          <p:spPr>
            <a:xfrm>
              <a:off x="439473" y="3172127"/>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rot="10800000">
              <a:off x="4262691" y="1811648"/>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0"/>
        <p:cNvGrpSpPr/>
        <p:nvPr/>
      </p:nvGrpSpPr>
      <p:grpSpPr>
        <a:xfrm>
          <a:off x="0" y="0"/>
          <a:ext cx="0" cy="0"/>
          <a:chOff x="0" y="0"/>
          <a:chExt cx="0" cy="0"/>
        </a:xfrm>
      </p:grpSpPr>
      <p:sp>
        <p:nvSpPr>
          <p:cNvPr id="1251" name="Google Shape;1251;p65"/>
          <p:cNvSpPr/>
          <p:nvPr/>
        </p:nvSpPr>
        <p:spPr>
          <a:xfrm>
            <a:off x="8050925" y="4390125"/>
            <a:ext cx="25" cy="25"/>
          </a:xfrm>
          <a:custGeom>
            <a:avLst/>
            <a:gdLst/>
            <a:ahLst/>
            <a:cxnLst/>
            <a:rect l="l" t="t" r="r" b="b"/>
            <a:pathLst>
              <a:path w="1" h="1" fill="none" extrusionOk="0">
                <a:moveTo>
                  <a:pt x="0" y="0"/>
                </a:moveTo>
                <a:close/>
              </a:path>
            </a:pathLst>
          </a:custGeom>
          <a:noFill/>
          <a:ln w="975" cap="flat" cmpd="sng">
            <a:solidFill>
              <a:srgbClr val="E7CEBA"/>
            </a:solidFill>
            <a:prstDash val="solid"/>
            <a:miter lim="30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5"/>
          <p:cNvSpPr txBox="1">
            <a:spLocks noGrp="1"/>
          </p:cNvSpPr>
          <p:nvPr>
            <p:ph type="body" idx="1"/>
          </p:nvPr>
        </p:nvSpPr>
        <p:spPr>
          <a:xfrm>
            <a:off x="798022" y="1226337"/>
            <a:ext cx="7703700" cy="2700569"/>
          </a:xfrm>
          <a:prstGeom prst="rect">
            <a:avLst/>
          </a:prstGeom>
        </p:spPr>
        <p:txBody>
          <a:bodyPr spcFirstLastPara="1" wrap="square" lIns="91425" tIns="91425" rIns="91425" bIns="91425" anchor="t" anchorCtr="0">
            <a:noAutofit/>
          </a:bodyPr>
          <a:lstStyle/>
          <a:p>
            <a:pPr marL="0" lvl="0" indent="0">
              <a:buNone/>
            </a:pPr>
            <a:r>
              <a:rPr lang="en-US" sz="2400" dirty="0"/>
              <a:t>During COVID-19, doctors and all medical staffs are facing great burden. It is a great challenges for us to make our medical staffs burden free so that they can work with their full potential. And India as the second most populated country there is great challenges prevent our health care system from collapsing.</a:t>
            </a:r>
            <a:endParaRPr sz="2400" dirty="0"/>
          </a:p>
        </p:txBody>
      </p:sp>
      <p:sp>
        <p:nvSpPr>
          <p:cNvPr id="1253" name="Google Shape;1253;p65"/>
          <p:cNvSpPr txBox="1">
            <a:spLocks noGrp="1"/>
          </p:cNvSpPr>
          <p:nvPr>
            <p:ph type="ctrTitle"/>
          </p:nvPr>
        </p:nvSpPr>
        <p:spPr>
          <a:xfrm rot="10800000" flipV="1">
            <a:off x="2643961" y="248093"/>
            <a:ext cx="3813543" cy="5055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800" dirty="0">
              <a:solidFill>
                <a:schemeClr val="bg2">
                  <a:lumMod val="40000"/>
                  <a:lumOff val="6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7"/>
        <p:cNvGrpSpPr/>
        <p:nvPr/>
      </p:nvGrpSpPr>
      <p:grpSpPr>
        <a:xfrm>
          <a:off x="0" y="0"/>
          <a:ext cx="0" cy="0"/>
          <a:chOff x="0" y="0"/>
          <a:chExt cx="0" cy="0"/>
        </a:xfrm>
      </p:grpSpPr>
      <p:pic>
        <p:nvPicPr>
          <p:cNvPr id="308" name="Google Shape;308;p40"/>
          <p:cNvPicPr preferRelativeResize="0"/>
          <p:nvPr/>
        </p:nvPicPr>
        <p:blipFill rotWithShape="1">
          <a:blip r:embed="rId4"/>
          <a:srcRect t="7392" b="5858"/>
          <a:stretch/>
        </p:blipFill>
        <p:spPr>
          <a:xfrm>
            <a:off x="4511100" y="1"/>
            <a:ext cx="4632900" cy="3650512"/>
          </a:xfrm>
          <a:prstGeom prst="rect">
            <a:avLst/>
          </a:prstGeom>
          <a:noFill/>
          <a:ln>
            <a:noFill/>
          </a:ln>
        </p:spPr>
      </p:pic>
      <p:sp>
        <p:nvSpPr>
          <p:cNvPr id="309" name="Google Shape;309;p40"/>
          <p:cNvSpPr txBox="1">
            <a:spLocks noGrp="1"/>
          </p:cNvSpPr>
          <p:nvPr>
            <p:ph type="subTitle" idx="1"/>
          </p:nvPr>
        </p:nvSpPr>
        <p:spPr>
          <a:xfrm>
            <a:off x="720000" y="2877800"/>
            <a:ext cx="3791100" cy="16932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endParaRPr dirty="0">
              <a:solidFill>
                <a:schemeClr val="accent2"/>
              </a:solidFill>
            </a:endParaRPr>
          </a:p>
        </p:txBody>
      </p:sp>
      <p:sp>
        <p:nvSpPr>
          <p:cNvPr id="310" name="Google Shape;310;p40"/>
          <p:cNvSpPr txBox="1">
            <a:spLocks noGrp="1"/>
          </p:cNvSpPr>
          <p:nvPr>
            <p:ph type="ctrTitle"/>
          </p:nvPr>
        </p:nvSpPr>
        <p:spPr>
          <a:xfrm>
            <a:off x="720050" y="1234572"/>
            <a:ext cx="4559700" cy="155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11" name="Google Shape;311;p40"/>
          <p:cNvSpPr/>
          <p:nvPr/>
        </p:nvSpPr>
        <p:spPr>
          <a:xfrm rot="10800000" flipH="1">
            <a:off x="426925" y="1081550"/>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25D7793C-E6F5-48BB-B34B-7348BE5015D2}"/>
              </a:ext>
            </a:extLst>
          </p:cNvPr>
          <p:cNvPicPr>
            <a:picLocks noChangeAspect="1"/>
          </p:cNvPicPr>
          <p:nvPr/>
        </p:nvPicPr>
        <p:blipFill rotWithShape="1">
          <a:blip r:embed="rId5"/>
          <a:srcRect t="7994" b="5048"/>
          <a:stretch/>
        </p:blipFill>
        <p:spPr>
          <a:xfrm>
            <a:off x="0" y="-1"/>
            <a:ext cx="9144000" cy="51434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5"/>
        <p:cNvGrpSpPr/>
        <p:nvPr/>
      </p:nvGrpSpPr>
      <p:grpSpPr>
        <a:xfrm>
          <a:off x="0" y="0"/>
          <a:ext cx="0" cy="0"/>
          <a:chOff x="0" y="0"/>
          <a:chExt cx="0" cy="0"/>
        </a:xfrm>
      </p:grpSpPr>
      <p:sp>
        <p:nvSpPr>
          <p:cNvPr id="296" name="Google Shape;296;p39"/>
          <p:cNvSpPr txBox="1">
            <a:spLocks noGrp="1"/>
          </p:cNvSpPr>
          <p:nvPr>
            <p:ph type="subTitle" idx="1"/>
          </p:nvPr>
        </p:nvSpPr>
        <p:spPr>
          <a:xfrm>
            <a:off x="1035650" y="2771588"/>
            <a:ext cx="3231900" cy="1095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This disease can spread from person to person through small droplets from the nose or the mouth when the infected person coughs or exhales</a:t>
            </a:r>
            <a:endParaRPr/>
          </a:p>
        </p:txBody>
      </p:sp>
      <p:sp>
        <p:nvSpPr>
          <p:cNvPr id="297" name="Google Shape;297;p39"/>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MAYBE YOU NEED TO DIVIDE THE TEXT</a:t>
            </a:r>
            <a:endParaRPr>
              <a:solidFill>
                <a:srgbClr val="FFFFFF"/>
              </a:solidFill>
            </a:endParaRPr>
          </a:p>
        </p:txBody>
      </p:sp>
      <p:sp>
        <p:nvSpPr>
          <p:cNvPr id="298" name="Google Shape;298;p39"/>
          <p:cNvSpPr txBox="1">
            <a:spLocks noGrp="1"/>
          </p:cNvSpPr>
          <p:nvPr>
            <p:ph type="subTitle" idx="4"/>
          </p:nvPr>
        </p:nvSpPr>
        <p:spPr>
          <a:xfrm>
            <a:off x="4876450" y="2256942"/>
            <a:ext cx="3231900" cy="513000"/>
          </a:xfrm>
          <a:prstGeom prst="rect">
            <a:avLst/>
          </a:prstGeom>
        </p:spPr>
        <p:txBody>
          <a:bodyPr spcFirstLastPara="1" wrap="square" lIns="91425" tIns="0" rIns="91425" bIns="0" anchor="b" anchorCtr="0">
            <a:noAutofit/>
          </a:bodyPr>
          <a:lstStyle/>
          <a:p>
            <a:pPr marL="0" lvl="0" indent="0" algn="l" rtl="0">
              <a:spcBef>
                <a:spcPts val="0"/>
              </a:spcBef>
              <a:spcAft>
                <a:spcPts val="1600"/>
              </a:spcAft>
              <a:buNone/>
            </a:pPr>
            <a:r>
              <a:rPr lang="en"/>
              <a:t>SURFACES</a:t>
            </a:r>
            <a:endParaRPr/>
          </a:p>
        </p:txBody>
      </p:sp>
      <p:sp>
        <p:nvSpPr>
          <p:cNvPr id="299" name="Google Shape;299;p39"/>
          <p:cNvSpPr txBox="1">
            <a:spLocks noGrp="1"/>
          </p:cNvSpPr>
          <p:nvPr>
            <p:ph type="subTitle" idx="3"/>
          </p:nvPr>
        </p:nvSpPr>
        <p:spPr>
          <a:xfrm>
            <a:off x="1035675" y="2256942"/>
            <a:ext cx="3231900" cy="513000"/>
          </a:xfrm>
          <a:prstGeom prst="rect">
            <a:avLst/>
          </a:prstGeom>
        </p:spPr>
        <p:txBody>
          <a:bodyPr spcFirstLastPara="1" wrap="square" lIns="91425" tIns="0" rIns="91425" bIns="0" anchor="b" anchorCtr="0">
            <a:noAutofit/>
          </a:bodyPr>
          <a:lstStyle/>
          <a:p>
            <a:pPr marL="0" lvl="0" indent="0" algn="r" rtl="0">
              <a:spcBef>
                <a:spcPts val="0"/>
              </a:spcBef>
              <a:spcAft>
                <a:spcPts val="1600"/>
              </a:spcAft>
              <a:buNone/>
            </a:pPr>
            <a:r>
              <a:rPr lang="en"/>
              <a:t>PEOPLE</a:t>
            </a:r>
            <a:endParaRPr/>
          </a:p>
        </p:txBody>
      </p:sp>
      <p:sp>
        <p:nvSpPr>
          <p:cNvPr id="300" name="Google Shape;300;p39"/>
          <p:cNvSpPr txBox="1">
            <a:spLocks noGrp="1"/>
          </p:cNvSpPr>
          <p:nvPr>
            <p:ph type="subTitle" idx="2"/>
          </p:nvPr>
        </p:nvSpPr>
        <p:spPr>
          <a:xfrm>
            <a:off x="4876450" y="2771588"/>
            <a:ext cx="3231900" cy="1095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These small droplets land on surfaces, which means any person that touches these surfaces and then their eyes, nose or mouth can become infected</a:t>
            </a:r>
            <a:endParaRPr/>
          </a:p>
        </p:txBody>
      </p:sp>
      <p:grpSp>
        <p:nvGrpSpPr>
          <p:cNvPr id="301" name="Google Shape;301;p39"/>
          <p:cNvGrpSpPr/>
          <p:nvPr/>
        </p:nvGrpSpPr>
        <p:grpSpPr>
          <a:xfrm>
            <a:off x="2360847" y="1990364"/>
            <a:ext cx="4422300" cy="383700"/>
            <a:chOff x="2360847" y="1990364"/>
            <a:chExt cx="4422300" cy="383700"/>
          </a:xfrm>
        </p:grpSpPr>
        <p:sp>
          <p:nvSpPr>
            <p:cNvPr id="302" name="Google Shape;302;p39"/>
            <p:cNvSpPr/>
            <p:nvPr/>
          </p:nvSpPr>
          <p:spPr>
            <a:xfrm rot="10800000" flipH="1">
              <a:off x="2360847" y="1990364"/>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9"/>
            <p:cNvSpPr/>
            <p:nvPr/>
          </p:nvSpPr>
          <p:spPr>
            <a:xfrm rot="10800000">
              <a:off x="6399447" y="1990364"/>
              <a:ext cx="383700" cy="3837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B38B4F5-D89F-41EE-9F1D-8733FF918DCF}"/>
              </a:ext>
            </a:extLst>
          </p:cNvPr>
          <p:cNvPicPr>
            <a:picLocks noChangeAspect="1"/>
          </p:cNvPicPr>
          <p:nvPr/>
        </p:nvPicPr>
        <p:blipFill rotWithShape="1">
          <a:blip r:embed="rId4"/>
          <a:srcRect t="7855" b="4772"/>
          <a:stretch/>
        </p:blipFill>
        <p:spPr>
          <a:xfrm>
            <a:off x="0" y="0"/>
            <a:ext cx="9144000"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6" name="Google Shape;316;p41"/>
          <p:cNvSpPr txBox="1">
            <a:spLocks noGrp="1"/>
          </p:cNvSpPr>
          <p:nvPr>
            <p:ph type="subTitle" idx="4294967295"/>
          </p:nvPr>
        </p:nvSpPr>
        <p:spPr>
          <a:xfrm>
            <a:off x="5188276" y="1513500"/>
            <a:ext cx="1956300" cy="402600"/>
          </a:xfrm>
          <a:prstGeom prst="rect">
            <a:avLst/>
          </a:prstGeom>
        </p:spPr>
        <p:txBody>
          <a:bodyPr spcFirstLastPara="1" wrap="square" lIns="91425" tIns="182875" rIns="91425" bIns="0" anchor="ctr" anchorCtr="0">
            <a:noAutofit/>
          </a:bodyPr>
          <a:lstStyle/>
          <a:p>
            <a:pPr marL="0" lvl="0" indent="0" algn="l" rtl="0">
              <a:spcBef>
                <a:spcPts val="0"/>
              </a:spcBef>
              <a:spcAft>
                <a:spcPts val="1600"/>
              </a:spcAft>
              <a:buNone/>
            </a:pPr>
            <a:r>
              <a:rPr lang="en" sz="1600">
                <a:latin typeface="Saira SemiCondensed Medium"/>
                <a:ea typeface="Saira SemiCondensed Medium"/>
                <a:cs typeface="Saira SemiCondensed Medium"/>
                <a:sym typeface="Saira SemiCondensed Medium"/>
              </a:rPr>
              <a:t>HIGH FEVER</a:t>
            </a:r>
            <a:endParaRPr sz="1600">
              <a:latin typeface="Saira SemiCondensed Medium"/>
              <a:ea typeface="Saira SemiCondensed Medium"/>
              <a:cs typeface="Saira SemiCondensed Medium"/>
              <a:sym typeface="Saira SemiCondensed Medium"/>
            </a:endParaRPr>
          </a:p>
        </p:txBody>
      </p:sp>
      <p:sp>
        <p:nvSpPr>
          <p:cNvPr id="317" name="Google Shape;317;p41"/>
          <p:cNvSpPr txBox="1">
            <a:spLocks noGrp="1"/>
          </p:cNvSpPr>
          <p:nvPr>
            <p:ph type="subTitle" idx="4294967295"/>
          </p:nvPr>
        </p:nvSpPr>
        <p:spPr>
          <a:xfrm>
            <a:off x="1607700" y="1513500"/>
            <a:ext cx="1956300" cy="402600"/>
          </a:xfrm>
          <a:prstGeom prst="rect">
            <a:avLst/>
          </a:prstGeom>
        </p:spPr>
        <p:txBody>
          <a:bodyPr spcFirstLastPara="1" wrap="square" lIns="91425" tIns="182875" rIns="91425" bIns="0" anchor="ctr" anchorCtr="0">
            <a:noAutofit/>
          </a:bodyPr>
          <a:lstStyle/>
          <a:p>
            <a:pPr marL="0" lvl="0" indent="0" algn="r" rtl="0">
              <a:spcBef>
                <a:spcPts val="0"/>
              </a:spcBef>
              <a:spcAft>
                <a:spcPts val="1600"/>
              </a:spcAft>
              <a:buNone/>
            </a:pPr>
            <a:r>
              <a:rPr lang="en" sz="1600">
                <a:latin typeface="Saira SemiCondensed Medium"/>
                <a:ea typeface="Saira SemiCondensed Medium"/>
                <a:cs typeface="Saira SemiCondensed Medium"/>
                <a:sym typeface="Saira SemiCondensed Medium"/>
              </a:rPr>
              <a:t>TIREDNESS</a:t>
            </a:r>
            <a:endParaRPr sz="1600">
              <a:latin typeface="Saira SemiCondensed Medium"/>
              <a:ea typeface="Saira SemiCondensed Medium"/>
              <a:cs typeface="Saira SemiCondensed Medium"/>
              <a:sym typeface="Saira SemiCondensed Medium"/>
            </a:endParaRPr>
          </a:p>
        </p:txBody>
      </p:sp>
      <p:sp>
        <p:nvSpPr>
          <p:cNvPr id="318" name="Google Shape;318;p41"/>
          <p:cNvSpPr txBox="1">
            <a:spLocks noGrp="1"/>
          </p:cNvSpPr>
          <p:nvPr>
            <p:ph type="subTitle" idx="4294967295"/>
          </p:nvPr>
        </p:nvSpPr>
        <p:spPr>
          <a:xfrm>
            <a:off x="5981721" y="3106375"/>
            <a:ext cx="2189700" cy="402600"/>
          </a:xfrm>
          <a:prstGeom prst="rect">
            <a:avLst/>
          </a:prstGeom>
        </p:spPr>
        <p:txBody>
          <a:bodyPr spcFirstLastPara="1" wrap="square" lIns="91425" tIns="182875" rIns="91425" bIns="0" anchor="ctr" anchorCtr="0">
            <a:noAutofit/>
          </a:bodyPr>
          <a:lstStyle/>
          <a:p>
            <a:pPr marL="0" lvl="0" indent="0" algn="l" rtl="0">
              <a:spcBef>
                <a:spcPts val="0"/>
              </a:spcBef>
              <a:spcAft>
                <a:spcPts val="1600"/>
              </a:spcAft>
              <a:buNone/>
            </a:pPr>
            <a:r>
              <a:rPr lang="en" sz="1600">
                <a:latin typeface="Saira SemiCondensed Medium"/>
                <a:ea typeface="Saira SemiCondensed Medium"/>
                <a:cs typeface="Saira SemiCondensed Medium"/>
                <a:sym typeface="Saira SemiCondensed Medium"/>
              </a:rPr>
              <a:t>DIFFICULTY BREATHING</a:t>
            </a:r>
            <a:endParaRPr sz="1600">
              <a:latin typeface="Saira SemiCondensed Medium"/>
              <a:ea typeface="Saira SemiCondensed Medium"/>
              <a:cs typeface="Saira SemiCondensed Medium"/>
              <a:sym typeface="Saira SemiCondensed Medium"/>
            </a:endParaRPr>
          </a:p>
        </p:txBody>
      </p:sp>
      <p:sp>
        <p:nvSpPr>
          <p:cNvPr id="319" name="Google Shape;319;p41"/>
          <p:cNvSpPr txBox="1">
            <a:spLocks noGrp="1"/>
          </p:cNvSpPr>
          <p:nvPr>
            <p:ph type="subTitle" idx="4294967295"/>
          </p:nvPr>
        </p:nvSpPr>
        <p:spPr>
          <a:xfrm>
            <a:off x="1151275" y="3106375"/>
            <a:ext cx="1956300" cy="402600"/>
          </a:xfrm>
          <a:prstGeom prst="rect">
            <a:avLst/>
          </a:prstGeom>
        </p:spPr>
        <p:txBody>
          <a:bodyPr spcFirstLastPara="1" wrap="square" lIns="91425" tIns="182875" rIns="91425" bIns="0" anchor="ctr" anchorCtr="0">
            <a:noAutofit/>
          </a:bodyPr>
          <a:lstStyle/>
          <a:p>
            <a:pPr marL="0" lvl="0" indent="0" algn="r" rtl="0">
              <a:spcBef>
                <a:spcPts val="0"/>
              </a:spcBef>
              <a:spcAft>
                <a:spcPts val="1600"/>
              </a:spcAft>
              <a:buNone/>
            </a:pPr>
            <a:r>
              <a:rPr lang="en" sz="1600">
                <a:latin typeface="Saira SemiCondensed Medium"/>
                <a:ea typeface="Saira SemiCondensed Medium"/>
                <a:cs typeface="Saira SemiCondensed Medium"/>
                <a:sym typeface="Saira SemiCondensed Medium"/>
              </a:rPr>
              <a:t>DRY COUGH</a:t>
            </a:r>
            <a:endParaRPr sz="1600">
              <a:latin typeface="Saira SemiCondensed Medium"/>
              <a:ea typeface="Saira SemiCondensed Medium"/>
              <a:cs typeface="Saira SemiCondensed Medium"/>
              <a:sym typeface="Saira SemiCondensed Medium"/>
            </a:endParaRPr>
          </a:p>
        </p:txBody>
      </p:sp>
      <p:sp>
        <p:nvSpPr>
          <p:cNvPr id="320" name="Google Shape;320;p41"/>
          <p:cNvSpPr txBox="1">
            <a:spLocks noGrp="1"/>
          </p:cNvSpPr>
          <p:nvPr>
            <p:ph type="ctrTitle"/>
          </p:nvPr>
        </p:nvSpPr>
        <p:spPr>
          <a:xfrm>
            <a:off x="939300" y="351847"/>
            <a:ext cx="7265400" cy="5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INFOGRAPHICS</a:t>
            </a:r>
            <a:endParaRPr>
              <a:solidFill>
                <a:schemeClr val="accent1"/>
              </a:solidFill>
            </a:endParaRPr>
          </a:p>
        </p:txBody>
      </p:sp>
      <p:sp>
        <p:nvSpPr>
          <p:cNvPr id="321" name="Google Shape;321;p41"/>
          <p:cNvSpPr txBox="1">
            <a:spLocks noGrp="1"/>
          </p:cNvSpPr>
          <p:nvPr>
            <p:ph type="subTitle" idx="4294967295"/>
          </p:nvPr>
        </p:nvSpPr>
        <p:spPr>
          <a:xfrm>
            <a:off x="5188271" y="1828761"/>
            <a:ext cx="2255100" cy="775800"/>
          </a:xfrm>
          <a:prstGeom prst="rect">
            <a:avLst/>
          </a:prstGeom>
        </p:spPr>
        <p:txBody>
          <a:bodyPr spcFirstLastPara="1" wrap="square" lIns="91425" tIns="91425" rIns="91425" bIns="0" anchor="t" anchorCtr="0">
            <a:noAutofit/>
          </a:bodyPr>
          <a:lstStyle/>
          <a:p>
            <a:pPr marL="0" lvl="0" indent="0" algn="l" rtl="0">
              <a:lnSpc>
                <a:spcPct val="115000"/>
              </a:lnSpc>
              <a:spcBef>
                <a:spcPts val="0"/>
              </a:spcBef>
              <a:spcAft>
                <a:spcPts val="1600"/>
              </a:spcAft>
              <a:buNone/>
            </a:pPr>
            <a:r>
              <a:rPr lang="en">
                <a:solidFill>
                  <a:schemeClr val="dk1"/>
                </a:solidFill>
              </a:rPr>
              <a:t>The body temperature can exceed 37.3 Celsius degrees</a:t>
            </a:r>
            <a:endParaRPr/>
          </a:p>
        </p:txBody>
      </p:sp>
      <p:sp>
        <p:nvSpPr>
          <p:cNvPr id="322" name="Google Shape;322;p41"/>
          <p:cNvSpPr txBox="1">
            <a:spLocks noGrp="1"/>
          </p:cNvSpPr>
          <p:nvPr>
            <p:ph type="subTitle" idx="4294967295"/>
          </p:nvPr>
        </p:nvSpPr>
        <p:spPr>
          <a:xfrm>
            <a:off x="1308896" y="1828761"/>
            <a:ext cx="2255100" cy="775800"/>
          </a:xfrm>
          <a:prstGeom prst="rect">
            <a:avLst/>
          </a:prstGeom>
        </p:spPr>
        <p:txBody>
          <a:bodyPr spcFirstLastPara="1" wrap="square" lIns="91425" tIns="91425" rIns="91425" bIns="0" anchor="t" anchorCtr="0">
            <a:noAutofit/>
          </a:bodyPr>
          <a:lstStyle/>
          <a:p>
            <a:pPr marL="0" lvl="0" indent="0" algn="r" rtl="0">
              <a:lnSpc>
                <a:spcPct val="115000"/>
              </a:lnSpc>
              <a:spcBef>
                <a:spcPts val="0"/>
              </a:spcBef>
              <a:spcAft>
                <a:spcPts val="1600"/>
              </a:spcAft>
              <a:buNone/>
            </a:pPr>
            <a:r>
              <a:rPr lang="en">
                <a:solidFill>
                  <a:schemeClr val="dk1"/>
                </a:solidFill>
              </a:rPr>
              <a:t>The body feels completely tired, without energy</a:t>
            </a:r>
            <a:endParaRPr/>
          </a:p>
        </p:txBody>
      </p:sp>
      <p:sp>
        <p:nvSpPr>
          <p:cNvPr id="323" name="Google Shape;323;p41"/>
          <p:cNvSpPr txBox="1">
            <a:spLocks noGrp="1"/>
          </p:cNvSpPr>
          <p:nvPr>
            <p:ph type="subTitle" idx="4294967295"/>
          </p:nvPr>
        </p:nvSpPr>
        <p:spPr>
          <a:xfrm>
            <a:off x="5981712" y="3421636"/>
            <a:ext cx="2255100" cy="775800"/>
          </a:xfrm>
          <a:prstGeom prst="rect">
            <a:avLst/>
          </a:prstGeom>
        </p:spPr>
        <p:txBody>
          <a:bodyPr spcFirstLastPara="1" wrap="square" lIns="91425" tIns="91425" rIns="91425" bIns="0" anchor="t" anchorCtr="0">
            <a:noAutofit/>
          </a:bodyPr>
          <a:lstStyle/>
          <a:p>
            <a:pPr marL="0" lvl="0" indent="0" algn="l" rtl="0">
              <a:spcBef>
                <a:spcPts val="0"/>
              </a:spcBef>
              <a:spcAft>
                <a:spcPts val="1600"/>
              </a:spcAft>
              <a:buNone/>
            </a:pPr>
            <a:r>
              <a:rPr lang="en"/>
              <a:t>Breathing actually feels more difficult</a:t>
            </a:r>
            <a:endParaRPr/>
          </a:p>
        </p:txBody>
      </p:sp>
      <p:sp>
        <p:nvSpPr>
          <p:cNvPr id="324" name="Google Shape;324;p41"/>
          <p:cNvSpPr txBox="1">
            <a:spLocks noGrp="1"/>
          </p:cNvSpPr>
          <p:nvPr>
            <p:ph type="subTitle" idx="4294967295"/>
          </p:nvPr>
        </p:nvSpPr>
        <p:spPr>
          <a:xfrm>
            <a:off x="852487" y="3421636"/>
            <a:ext cx="2255100" cy="775800"/>
          </a:xfrm>
          <a:prstGeom prst="rect">
            <a:avLst/>
          </a:prstGeom>
        </p:spPr>
        <p:txBody>
          <a:bodyPr spcFirstLastPara="1" wrap="square" lIns="91425" tIns="91425" rIns="91425" bIns="0" anchor="t" anchorCtr="0">
            <a:noAutofit/>
          </a:bodyPr>
          <a:lstStyle/>
          <a:p>
            <a:pPr marL="0" lvl="0" indent="0" algn="r" rtl="0">
              <a:lnSpc>
                <a:spcPct val="115000"/>
              </a:lnSpc>
              <a:spcBef>
                <a:spcPts val="0"/>
              </a:spcBef>
              <a:spcAft>
                <a:spcPts val="0"/>
              </a:spcAft>
              <a:buNone/>
            </a:pPr>
            <a:r>
              <a:rPr lang="en">
                <a:solidFill>
                  <a:schemeClr val="dk1"/>
                </a:solidFill>
              </a:rPr>
              <a:t>Constant coughing without expelling any mucus</a:t>
            </a:r>
            <a:endParaRPr>
              <a:solidFill>
                <a:schemeClr val="dk1"/>
              </a:solidFill>
            </a:endParaRPr>
          </a:p>
          <a:p>
            <a:pPr marL="0" lvl="0" indent="0" algn="r" rtl="0">
              <a:spcBef>
                <a:spcPts val="1600"/>
              </a:spcBef>
              <a:spcAft>
                <a:spcPts val="1600"/>
              </a:spcAft>
              <a:buNone/>
            </a:pPr>
            <a:endParaRPr/>
          </a:p>
        </p:txBody>
      </p:sp>
      <p:grpSp>
        <p:nvGrpSpPr>
          <p:cNvPr id="325" name="Google Shape;325;p41"/>
          <p:cNvGrpSpPr/>
          <p:nvPr/>
        </p:nvGrpSpPr>
        <p:grpSpPr>
          <a:xfrm>
            <a:off x="3564010" y="1905289"/>
            <a:ext cx="2015971" cy="3238211"/>
            <a:chOff x="3564010" y="1905289"/>
            <a:chExt cx="2015971" cy="3238211"/>
          </a:xfrm>
        </p:grpSpPr>
        <p:sp>
          <p:nvSpPr>
            <p:cNvPr id="326" name="Google Shape;326;p41"/>
            <p:cNvSpPr/>
            <p:nvPr/>
          </p:nvSpPr>
          <p:spPr>
            <a:xfrm>
              <a:off x="3564010" y="2126125"/>
              <a:ext cx="2015971" cy="3017375"/>
            </a:xfrm>
            <a:custGeom>
              <a:avLst/>
              <a:gdLst/>
              <a:ahLst/>
              <a:cxnLst/>
              <a:rect l="l" t="t" r="r" b="b"/>
              <a:pathLst>
                <a:path w="102777" h="153830" extrusionOk="0">
                  <a:moveTo>
                    <a:pt x="36138" y="1"/>
                  </a:moveTo>
                  <a:cubicBezTo>
                    <a:pt x="31626" y="1"/>
                    <a:pt x="27937" y="3690"/>
                    <a:pt x="27937" y="8202"/>
                  </a:cubicBezTo>
                  <a:lnTo>
                    <a:pt x="27937" y="22180"/>
                  </a:lnTo>
                  <a:lnTo>
                    <a:pt x="22268" y="29324"/>
                  </a:lnTo>
                  <a:lnTo>
                    <a:pt x="27937" y="29402"/>
                  </a:lnTo>
                  <a:lnTo>
                    <a:pt x="27937" y="36887"/>
                  </a:lnTo>
                  <a:cubicBezTo>
                    <a:pt x="27937" y="41399"/>
                    <a:pt x="31626" y="45088"/>
                    <a:pt x="36138" y="45088"/>
                  </a:cubicBezTo>
                  <a:lnTo>
                    <a:pt x="40076" y="45088"/>
                  </a:lnTo>
                  <a:lnTo>
                    <a:pt x="40076" y="69622"/>
                  </a:lnTo>
                  <a:lnTo>
                    <a:pt x="8202" y="69622"/>
                  </a:lnTo>
                  <a:cubicBezTo>
                    <a:pt x="3691" y="69622"/>
                    <a:pt x="1" y="73312"/>
                    <a:pt x="1" y="77823"/>
                  </a:cubicBezTo>
                  <a:lnTo>
                    <a:pt x="1" y="153829"/>
                  </a:lnTo>
                  <a:lnTo>
                    <a:pt x="102776" y="153829"/>
                  </a:lnTo>
                  <a:lnTo>
                    <a:pt x="102776" y="77823"/>
                  </a:lnTo>
                  <a:cubicBezTo>
                    <a:pt x="102776" y="73312"/>
                    <a:pt x="99088" y="69622"/>
                    <a:pt x="94575" y="69622"/>
                  </a:cubicBezTo>
                  <a:lnTo>
                    <a:pt x="63082" y="69622"/>
                  </a:lnTo>
                  <a:lnTo>
                    <a:pt x="63082" y="36887"/>
                  </a:lnTo>
                  <a:lnTo>
                    <a:pt x="63082" y="13258"/>
                  </a:lnTo>
                  <a:lnTo>
                    <a:pt x="63082" y="8202"/>
                  </a:lnTo>
                  <a:cubicBezTo>
                    <a:pt x="63082" y="3690"/>
                    <a:pt x="59387" y="1"/>
                    <a:pt x="54876" y="1"/>
                  </a:cubicBezTo>
                  <a:close/>
                </a:path>
              </a:pathLst>
            </a:cu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1"/>
            <p:cNvSpPr/>
            <p:nvPr/>
          </p:nvSpPr>
          <p:spPr>
            <a:xfrm>
              <a:off x="3933376" y="3634283"/>
              <a:ext cx="505792" cy="857470"/>
            </a:xfrm>
            <a:custGeom>
              <a:avLst/>
              <a:gdLst/>
              <a:ahLst/>
              <a:cxnLst/>
              <a:rect l="l" t="t" r="r" b="b"/>
              <a:pathLst>
                <a:path w="25786" h="43715" extrusionOk="0">
                  <a:moveTo>
                    <a:pt x="10406" y="0"/>
                  </a:moveTo>
                  <a:cubicBezTo>
                    <a:pt x="4658" y="0"/>
                    <a:pt x="0" y="4658"/>
                    <a:pt x="0" y="10401"/>
                  </a:cubicBezTo>
                  <a:lnTo>
                    <a:pt x="0" y="43715"/>
                  </a:lnTo>
                  <a:lnTo>
                    <a:pt x="15331" y="43715"/>
                  </a:lnTo>
                  <a:cubicBezTo>
                    <a:pt x="21104" y="43715"/>
                    <a:pt x="25785" y="39033"/>
                    <a:pt x="25785" y="33265"/>
                  </a:cubicBezTo>
                  <a:lnTo>
                    <a:pt x="25785" y="0"/>
                  </a:lnTo>
                  <a:close/>
                </a:path>
              </a:pathLst>
            </a:custGeom>
            <a:solidFill>
              <a:srgbClr val="FFFFFF">
                <a:alpha val="50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1"/>
            <p:cNvSpPr/>
            <p:nvPr/>
          </p:nvSpPr>
          <p:spPr>
            <a:xfrm>
              <a:off x="4682563" y="3634283"/>
              <a:ext cx="505714" cy="857470"/>
            </a:xfrm>
            <a:custGeom>
              <a:avLst/>
              <a:gdLst/>
              <a:ahLst/>
              <a:cxnLst/>
              <a:rect l="l" t="t" r="r" b="b"/>
              <a:pathLst>
                <a:path w="25782" h="43715" extrusionOk="0">
                  <a:moveTo>
                    <a:pt x="1" y="0"/>
                  </a:moveTo>
                  <a:lnTo>
                    <a:pt x="1" y="33265"/>
                  </a:lnTo>
                  <a:cubicBezTo>
                    <a:pt x="1" y="39033"/>
                    <a:pt x="4678" y="43715"/>
                    <a:pt x="10450" y="43715"/>
                  </a:cubicBezTo>
                  <a:lnTo>
                    <a:pt x="25781" y="43715"/>
                  </a:lnTo>
                  <a:lnTo>
                    <a:pt x="25781" y="10401"/>
                  </a:lnTo>
                  <a:cubicBezTo>
                    <a:pt x="25781" y="4658"/>
                    <a:pt x="21124" y="0"/>
                    <a:pt x="15381" y="0"/>
                  </a:cubicBezTo>
                  <a:close/>
                </a:path>
              </a:pathLst>
            </a:custGeom>
            <a:solidFill>
              <a:srgbClr val="FFFFFF">
                <a:alpha val="504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1"/>
            <p:cNvSpPr/>
            <p:nvPr/>
          </p:nvSpPr>
          <p:spPr>
            <a:xfrm>
              <a:off x="4100828" y="2774518"/>
              <a:ext cx="474291" cy="1370520"/>
            </a:xfrm>
            <a:custGeom>
              <a:avLst/>
              <a:gdLst/>
              <a:ahLst/>
              <a:cxnLst/>
              <a:rect l="l" t="t" r="r" b="b"/>
              <a:pathLst>
                <a:path w="24180" h="69871" extrusionOk="0">
                  <a:moveTo>
                    <a:pt x="1" y="1"/>
                  </a:moveTo>
                  <a:lnTo>
                    <a:pt x="1" y="1349"/>
                  </a:lnTo>
                  <a:lnTo>
                    <a:pt x="10897" y="1349"/>
                  </a:lnTo>
                  <a:cubicBezTo>
                    <a:pt x="17477" y="1349"/>
                    <a:pt x="22830" y="6703"/>
                    <a:pt x="22830" y="13283"/>
                  </a:cubicBezTo>
                  <a:lnTo>
                    <a:pt x="22830" y="69871"/>
                  </a:lnTo>
                  <a:lnTo>
                    <a:pt x="24179" y="69871"/>
                  </a:lnTo>
                  <a:lnTo>
                    <a:pt x="24179" y="13283"/>
                  </a:lnTo>
                  <a:cubicBezTo>
                    <a:pt x="24179" y="5958"/>
                    <a:pt x="18222" y="1"/>
                    <a:pt x="108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41"/>
            <p:cNvGrpSpPr/>
            <p:nvPr/>
          </p:nvGrpSpPr>
          <p:grpSpPr>
            <a:xfrm>
              <a:off x="4458256" y="3001815"/>
              <a:ext cx="203546" cy="203573"/>
              <a:chOff x="4458256" y="3001815"/>
              <a:chExt cx="203546" cy="203573"/>
            </a:xfrm>
          </p:grpSpPr>
          <p:sp>
            <p:nvSpPr>
              <p:cNvPr id="331" name="Google Shape;331;p41"/>
              <p:cNvSpPr/>
              <p:nvPr/>
            </p:nvSpPr>
            <p:spPr>
              <a:xfrm>
                <a:off x="4458256" y="3001815"/>
                <a:ext cx="203546" cy="203573"/>
              </a:xfrm>
              <a:custGeom>
                <a:avLst/>
                <a:gdLst/>
                <a:ahLst/>
                <a:cxnLst/>
                <a:rect l="l" t="t" r="r" b="b"/>
                <a:pathLst>
                  <a:path w="5111" h="5112" extrusionOk="0">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1"/>
              <p:cNvSpPr/>
              <p:nvPr/>
            </p:nvSpPr>
            <p:spPr>
              <a:xfrm>
                <a:off x="4509894" y="3053463"/>
                <a:ext cx="100252" cy="100272"/>
              </a:xfrm>
              <a:custGeom>
                <a:avLst/>
                <a:gdLst/>
                <a:ahLst/>
                <a:cxnLst/>
                <a:rect l="l" t="t" r="r" b="b"/>
                <a:pathLst>
                  <a:path w="5111" h="5112" extrusionOk="0">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41"/>
            <p:cNvSpPr/>
            <p:nvPr/>
          </p:nvSpPr>
          <p:spPr>
            <a:xfrm>
              <a:off x="4080958" y="3739105"/>
              <a:ext cx="927378" cy="608026"/>
            </a:xfrm>
            <a:custGeom>
              <a:avLst/>
              <a:gdLst/>
              <a:ahLst/>
              <a:cxnLst/>
              <a:rect l="l" t="t" r="r" b="b"/>
              <a:pathLst>
                <a:path w="47279" h="30998" extrusionOk="0">
                  <a:moveTo>
                    <a:pt x="20379" y="0"/>
                  </a:moveTo>
                  <a:lnTo>
                    <a:pt x="20379" y="7855"/>
                  </a:lnTo>
                  <a:lnTo>
                    <a:pt x="16845" y="7855"/>
                  </a:lnTo>
                  <a:cubicBezTo>
                    <a:pt x="16738" y="7855"/>
                    <a:pt x="16631" y="7860"/>
                    <a:pt x="16524" y="7870"/>
                  </a:cubicBezTo>
                  <a:lnTo>
                    <a:pt x="16471" y="7870"/>
                  </a:lnTo>
                  <a:cubicBezTo>
                    <a:pt x="16466" y="7870"/>
                    <a:pt x="16466" y="7875"/>
                    <a:pt x="16466" y="7875"/>
                  </a:cubicBezTo>
                  <a:cubicBezTo>
                    <a:pt x="14397" y="8069"/>
                    <a:pt x="12767" y="9816"/>
                    <a:pt x="12767" y="11934"/>
                  </a:cubicBezTo>
                  <a:lnTo>
                    <a:pt x="12767" y="15726"/>
                  </a:lnTo>
                  <a:lnTo>
                    <a:pt x="8635" y="15726"/>
                  </a:lnTo>
                  <a:lnTo>
                    <a:pt x="8635" y="7057"/>
                  </a:lnTo>
                  <a:lnTo>
                    <a:pt x="6610" y="7057"/>
                  </a:lnTo>
                  <a:lnTo>
                    <a:pt x="6610" y="15726"/>
                  </a:lnTo>
                  <a:lnTo>
                    <a:pt x="6065" y="15726"/>
                  </a:lnTo>
                  <a:cubicBezTo>
                    <a:pt x="2721" y="15726"/>
                    <a:pt x="1" y="18441"/>
                    <a:pt x="1" y="21784"/>
                  </a:cubicBezTo>
                  <a:lnTo>
                    <a:pt x="1" y="28301"/>
                  </a:lnTo>
                  <a:lnTo>
                    <a:pt x="2025" y="28301"/>
                  </a:lnTo>
                  <a:lnTo>
                    <a:pt x="2025" y="21784"/>
                  </a:lnTo>
                  <a:cubicBezTo>
                    <a:pt x="2025" y="19560"/>
                    <a:pt x="3836" y="17750"/>
                    <a:pt x="6065" y="17750"/>
                  </a:cubicBezTo>
                  <a:lnTo>
                    <a:pt x="12767" y="17750"/>
                  </a:lnTo>
                  <a:lnTo>
                    <a:pt x="12767" y="19025"/>
                  </a:lnTo>
                  <a:cubicBezTo>
                    <a:pt x="12767" y="20339"/>
                    <a:pt x="13395" y="21508"/>
                    <a:pt x="14368" y="22252"/>
                  </a:cubicBezTo>
                  <a:lnTo>
                    <a:pt x="14363" y="22256"/>
                  </a:lnTo>
                  <a:lnTo>
                    <a:pt x="25887" y="30998"/>
                  </a:lnTo>
                  <a:lnTo>
                    <a:pt x="33782" y="30998"/>
                  </a:lnTo>
                  <a:lnTo>
                    <a:pt x="33782" y="17750"/>
                  </a:lnTo>
                  <a:lnTo>
                    <a:pt x="41214" y="17750"/>
                  </a:lnTo>
                  <a:cubicBezTo>
                    <a:pt x="43438" y="17750"/>
                    <a:pt x="45254" y="19560"/>
                    <a:pt x="45254" y="21784"/>
                  </a:cubicBezTo>
                  <a:lnTo>
                    <a:pt x="45254" y="28301"/>
                  </a:lnTo>
                  <a:lnTo>
                    <a:pt x="47278" y="28301"/>
                  </a:lnTo>
                  <a:lnTo>
                    <a:pt x="47278" y="21784"/>
                  </a:lnTo>
                  <a:cubicBezTo>
                    <a:pt x="47278" y="18441"/>
                    <a:pt x="44558" y="15726"/>
                    <a:pt x="41214" y="15726"/>
                  </a:cubicBezTo>
                  <a:lnTo>
                    <a:pt x="40669" y="15726"/>
                  </a:lnTo>
                  <a:lnTo>
                    <a:pt x="40669" y="7057"/>
                  </a:lnTo>
                  <a:lnTo>
                    <a:pt x="38644" y="7057"/>
                  </a:lnTo>
                  <a:lnTo>
                    <a:pt x="38644" y="15726"/>
                  </a:lnTo>
                  <a:lnTo>
                    <a:pt x="33782" y="15726"/>
                  </a:lnTo>
                  <a:lnTo>
                    <a:pt x="33782" y="7870"/>
                  </a:lnTo>
                  <a:lnTo>
                    <a:pt x="29562" y="7870"/>
                  </a:lnTo>
                  <a:cubicBezTo>
                    <a:pt x="29456" y="7860"/>
                    <a:pt x="29348" y="7855"/>
                    <a:pt x="29241" y="7855"/>
                  </a:cubicBezTo>
                  <a:lnTo>
                    <a:pt x="28477" y="7855"/>
                  </a:lnTo>
                  <a:lnTo>
                    <a:pt x="28477" y="7145"/>
                  </a:lnTo>
                  <a:cubicBezTo>
                    <a:pt x="28477" y="4935"/>
                    <a:pt x="30273" y="3134"/>
                    <a:pt x="32482" y="3134"/>
                  </a:cubicBezTo>
                  <a:lnTo>
                    <a:pt x="40319" y="3134"/>
                  </a:lnTo>
                  <a:lnTo>
                    <a:pt x="40319" y="1110"/>
                  </a:lnTo>
                  <a:lnTo>
                    <a:pt x="32482" y="1110"/>
                  </a:lnTo>
                  <a:cubicBezTo>
                    <a:pt x="29158" y="1110"/>
                    <a:pt x="26453" y="3816"/>
                    <a:pt x="26453" y="7145"/>
                  </a:cubicBezTo>
                  <a:lnTo>
                    <a:pt x="26453" y="7855"/>
                  </a:lnTo>
                  <a:lnTo>
                    <a:pt x="22403" y="7855"/>
                  </a:lnTo>
                  <a:lnTo>
                    <a:pt x="22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41"/>
            <p:cNvGrpSpPr/>
            <p:nvPr/>
          </p:nvGrpSpPr>
          <p:grpSpPr>
            <a:xfrm>
              <a:off x="4439167" y="1905289"/>
              <a:ext cx="474301" cy="474304"/>
              <a:chOff x="4439167" y="1905289"/>
              <a:chExt cx="474301" cy="474304"/>
            </a:xfrm>
          </p:grpSpPr>
          <p:sp>
            <p:nvSpPr>
              <p:cNvPr id="335" name="Google Shape;335;p41"/>
              <p:cNvSpPr/>
              <p:nvPr/>
            </p:nvSpPr>
            <p:spPr>
              <a:xfrm>
                <a:off x="4439167" y="1905289"/>
                <a:ext cx="474301" cy="474304"/>
              </a:xfrm>
              <a:custGeom>
                <a:avLst/>
                <a:gdLst/>
                <a:ahLst/>
                <a:cxnLst/>
                <a:rect l="l" t="t" r="r" b="b"/>
                <a:pathLst>
                  <a:path w="5111" h="5112" extrusionOk="0">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1"/>
              <p:cNvSpPr/>
              <p:nvPr/>
            </p:nvSpPr>
            <p:spPr>
              <a:xfrm>
                <a:off x="4559494" y="2025624"/>
                <a:ext cx="233611" cy="233618"/>
              </a:xfrm>
              <a:custGeom>
                <a:avLst/>
                <a:gdLst/>
                <a:ahLst/>
                <a:cxnLst/>
                <a:rect l="l" t="t" r="r" b="b"/>
                <a:pathLst>
                  <a:path w="5111" h="5112" extrusionOk="0">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41"/>
            <p:cNvGrpSpPr/>
            <p:nvPr/>
          </p:nvGrpSpPr>
          <p:grpSpPr>
            <a:xfrm>
              <a:off x="4847117" y="4181439"/>
              <a:ext cx="474301" cy="474304"/>
              <a:chOff x="4847117" y="4181439"/>
              <a:chExt cx="474301" cy="474304"/>
            </a:xfrm>
          </p:grpSpPr>
          <p:sp>
            <p:nvSpPr>
              <p:cNvPr id="338" name="Google Shape;338;p41"/>
              <p:cNvSpPr/>
              <p:nvPr/>
            </p:nvSpPr>
            <p:spPr>
              <a:xfrm>
                <a:off x="4847117" y="4181439"/>
                <a:ext cx="474301" cy="474304"/>
              </a:xfrm>
              <a:custGeom>
                <a:avLst/>
                <a:gdLst/>
                <a:ahLst/>
                <a:cxnLst/>
                <a:rect l="l" t="t" r="r" b="b"/>
                <a:pathLst>
                  <a:path w="5111" h="5112" extrusionOk="0">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1"/>
              <p:cNvSpPr/>
              <p:nvPr/>
            </p:nvSpPr>
            <p:spPr>
              <a:xfrm>
                <a:off x="4967444" y="4301774"/>
                <a:ext cx="233611" cy="233618"/>
              </a:xfrm>
              <a:custGeom>
                <a:avLst/>
                <a:gdLst/>
                <a:ahLst/>
                <a:cxnLst/>
                <a:rect l="l" t="t" r="r" b="b"/>
                <a:pathLst>
                  <a:path w="5111" h="5112" extrusionOk="0">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0" name="Google Shape;340;p41"/>
          <p:cNvGrpSpPr/>
          <p:nvPr/>
        </p:nvGrpSpPr>
        <p:grpSpPr>
          <a:xfrm>
            <a:off x="4165431" y="2344365"/>
            <a:ext cx="203546" cy="203573"/>
            <a:chOff x="4458256" y="3001815"/>
            <a:chExt cx="203546" cy="203573"/>
          </a:xfrm>
        </p:grpSpPr>
        <p:sp>
          <p:nvSpPr>
            <p:cNvPr id="341" name="Google Shape;341;p41"/>
            <p:cNvSpPr/>
            <p:nvPr/>
          </p:nvSpPr>
          <p:spPr>
            <a:xfrm>
              <a:off x="4458256" y="3001815"/>
              <a:ext cx="203546" cy="203573"/>
            </a:xfrm>
            <a:custGeom>
              <a:avLst/>
              <a:gdLst/>
              <a:ahLst/>
              <a:cxnLst/>
              <a:rect l="l" t="t" r="r" b="b"/>
              <a:pathLst>
                <a:path w="5111" h="5112" extrusionOk="0">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1"/>
            <p:cNvSpPr/>
            <p:nvPr/>
          </p:nvSpPr>
          <p:spPr>
            <a:xfrm>
              <a:off x="4509894" y="3053463"/>
              <a:ext cx="100252" cy="100272"/>
            </a:xfrm>
            <a:custGeom>
              <a:avLst/>
              <a:gdLst/>
              <a:ahLst/>
              <a:cxnLst/>
              <a:rect l="l" t="t" r="r" b="b"/>
              <a:pathLst>
                <a:path w="5111" h="5112" extrusionOk="0">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3" name="Google Shape;343;p41"/>
          <p:cNvCxnSpPr>
            <a:stCxn id="317" idx="3"/>
          </p:cNvCxnSpPr>
          <p:nvPr/>
        </p:nvCxnSpPr>
        <p:spPr>
          <a:xfrm>
            <a:off x="3564000" y="1714800"/>
            <a:ext cx="700500" cy="738300"/>
          </a:xfrm>
          <a:prstGeom prst="bentConnector2">
            <a:avLst/>
          </a:prstGeom>
          <a:noFill/>
          <a:ln w="19050" cap="flat" cmpd="sng">
            <a:solidFill>
              <a:schemeClr val="dk1"/>
            </a:solidFill>
            <a:prstDash val="solid"/>
            <a:round/>
            <a:headEnd type="none" w="med" len="med"/>
            <a:tailEnd type="none" w="med" len="med"/>
          </a:ln>
        </p:spPr>
      </p:cxnSp>
      <p:cxnSp>
        <p:nvCxnSpPr>
          <p:cNvPr id="344" name="Google Shape;344;p41"/>
          <p:cNvCxnSpPr>
            <a:stCxn id="316" idx="1"/>
          </p:cNvCxnSpPr>
          <p:nvPr/>
        </p:nvCxnSpPr>
        <p:spPr>
          <a:xfrm flipH="1">
            <a:off x="4676776" y="1714800"/>
            <a:ext cx="511500" cy="430800"/>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345" name="Google Shape;345;p41"/>
          <p:cNvCxnSpPr>
            <a:stCxn id="319" idx="3"/>
          </p:cNvCxnSpPr>
          <p:nvPr/>
        </p:nvCxnSpPr>
        <p:spPr>
          <a:xfrm rot="10800000" flipH="1">
            <a:off x="3107575" y="3105475"/>
            <a:ext cx="1458300" cy="202200"/>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346" name="Google Shape;346;p41"/>
          <p:cNvCxnSpPr>
            <a:stCxn id="318" idx="1"/>
          </p:cNvCxnSpPr>
          <p:nvPr/>
        </p:nvCxnSpPr>
        <p:spPr>
          <a:xfrm flipH="1">
            <a:off x="5088921" y="3307675"/>
            <a:ext cx="892800" cy="1126800"/>
          </a:xfrm>
          <a:prstGeom prst="bentConnector2">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1328F78D-894E-44D8-8C09-E330F5E66C7A}"/>
              </a:ext>
            </a:extLst>
          </p:cNvPr>
          <p:cNvPicPr>
            <a:picLocks noChangeAspect="1"/>
          </p:cNvPicPr>
          <p:nvPr/>
        </p:nvPicPr>
        <p:blipFill rotWithShape="1">
          <a:blip r:embed="rId4"/>
          <a:srcRect t="16242" r="415" b="5272"/>
          <a:stretch/>
        </p:blipFill>
        <p:spPr>
          <a:xfrm>
            <a:off x="0" y="0"/>
            <a:ext cx="914400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sp>
        <p:nvSpPr>
          <p:cNvPr id="200" name="Google Shape;200;p32"/>
          <p:cNvSpPr txBox="1">
            <a:spLocks noGrp="1"/>
          </p:cNvSpPr>
          <p:nvPr>
            <p:ph type="body" idx="1"/>
          </p:nvPr>
        </p:nvSpPr>
        <p:spPr>
          <a:xfrm>
            <a:off x="715926" y="1428914"/>
            <a:ext cx="7707824" cy="3235235"/>
          </a:xfrm>
          <a:prstGeom prst="rect">
            <a:avLst/>
          </a:prstGeom>
        </p:spPr>
        <p:txBody>
          <a:bodyPr spcFirstLastPara="1" wrap="square" lIns="91425" tIns="91425" rIns="91425" bIns="91425" anchor="t" anchorCtr="0">
            <a:noAutofit/>
          </a:bodyPr>
          <a:lstStyle/>
          <a:p>
            <a:pPr marL="457200" lvl="0" indent="-304800" algn="l" rtl="0">
              <a:spcBef>
                <a:spcPts val="1600"/>
              </a:spcBef>
              <a:spcAft>
                <a:spcPts val="0"/>
              </a:spcAft>
              <a:buClr>
                <a:srgbClr val="FFFFFF"/>
              </a:buClr>
              <a:buSzPts val="1200"/>
              <a:buAutoNum type="arabicPeriod"/>
            </a:pPr>
            <a:r>
              <a:rPr lang="en" sz="2000" dirty="0">
                <a:solidFill>
                  <a:srgbClr val="FFFFFF"/>
                </a:solidFill>
              </a:rPr>
              <a:t>We collects the </a:t>
            </a:r>
            <a:r>
              <a:rPr lang="en-US" sz="2000" dirty="0">
                <a:solidFill>
                  <a:srgbClr val="FFFFFF"/>
                </a:solidFill>
              </a:rPr>
              <a:t>parameters like on which factor the chance of being affected by covid-19 is high. Like age, runny nose, fever, difficulty in breathing etc.</a:t>
            </a:r>
          </a:p>
          <a:p>
            <a:pPr marL="457200" lvl="0" indent="-304800" algn="l" rtl="0">
              <a:spcBef>
                <a:spcPts val="1600"/>
              </a:spcBef>
              <a:spcAft>
                <a:spcPts val="0"/>
              </a:spcAft>
              <a:buClr>
                <a:srgbClr val="FFFFFF"/>
              </a:buClr>
              <a:buSzPts val="1200"/>
              <a:buAutoNum type="arabicPeriod"/>
            </a:pPr>
            <a:r>
              <a:rPr lang="en-US" sz="2000" dirty="0">
                <a:solidFill>
                  <a:srgbClr val="FFFFFF"/>
                </a:solidFill>
              </a:rPr>
              <a:t>And according to this factor we can train our machine learning model and deploy it by using flask.</a:t>
            </a:r>
          </a:p>
          <a:p>
            <a:pPr lvl="0" indent="-304800">
              <a:spcBef>
                <a:spcPts val="1600"/>
              </a:spcBef>
              <a:buClr>
                <a:srgbClr val="FFFFFF"/>
              </a:buClr>
              <a:buSzPts val="1200"/>
            </a:pPr>
            <a:r>
              <a:rPr lang="en-US" sz="2000" dirty="0">
                <a:solidFill>
                  <a:srgbClr val="FFFFFF"/>
                </a:solidFill>
              </a:rPr>
              <a:t>If suspected persons come to checkup, through their </a:t>
            </a:r>
            <a:r>
              <a:rPr lang="en-US" sz="2000" dirty="0"/>
              <a:t>symptoms</a:t>
            </a:r>
            <a:r>
              <a:rPr lang="en-US" sz="2000" dirty="0">
                <a:solidFill>
                  <a:srgbClr val="FFFFFF"/>
                </a:solidFill>
              </a:rPr>
              <a:t> we can find the probability of being affected by covid-19 and according to this we can give priority to them.</a:t>
            </a:r>
          </a:p>
          <a:p>
            <a:pPr marL="152400" lvl="0" indent="0" algn="l" rtl="0">
              <a:spcBef>
                <a:spcPts val="1600"/>
              </a:spcBef>
              <a:spcAft>
                <a:spcPts val="0"/>
              </a:spcAft>
              <a:buClr>
                <a:srgbClr val="FFFFFF"/>
              </a:buClr>
              <a:buSzPts val="1200"/>
              <a:buNone/>
            </a:pPr>
            <a:endParaRPr dirty="0">
              <a:solidFill>
                <a:srgbClr val="FFFFFF"/>
              </a:solidFill>
            </a:endParaRPr>
          </a:p>
        </p:txBody>
      </p:sp>
      <p:sp>
        <p:nvSpPr>
          <p:cNvPr id="201" name="Google Shape;201;p32"/>
          <p:cNvSpPr txBox="1">
            <a:spLocks noGrp="1"/>
          </p:cNvSpPr>
          <p:nvPr>
            <p:ph type="ctrTitle"/>
          </p:nvPr>
        </p:nvSpPr>
        <p:spPr>
          <a:xfrm>
            <a:off x="939300" y="351847"/>
            <a:ext cx="7265400" cy="55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FFFFFF"/>
                </a:solidFill>
              </a:rPr>
              <a:t>My Idea</a:t>
            </a:r>
            <a:endParaRPr dirty="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DF380-1D61-4090-A665-CD3B09D04731}"/>
              </a:ext>
            </a:extLst>
          </p:cNvPr>
          <p:cNvSpPr>
            <a:spLocks noGrp="1"/>
          </p:cNvSpPr>
          <p:nvPr>
            <p:ph type="ctrTitle"/>
          </p:nvPr>
        </p:nvSpPr>
        <p:spPr>
          <a:xfrm>
            <a:off x="939300" y="1935125"/>
            <a:ext cx="7265400" cy="1389321"/>
          </a:xfrm>
        </p:spPr>
        <p:txBody>
          <a:bodyPr/>
          <a:lstStyle/>
          <a:p>
            <a:r>
              <a:rPr lang="en-US" sz="3600" dirty="0"/>
              <a:t>Thank you</a:t>
            </a:r>
          </a:p>
        </p:txBody>
      </p:sp>
    </p:spTree>
    <p:extLst>
      <p:ext uri="{BB962C8B-B14F-4D97-AF65-F5344CB8AC3E}">
        <p14:creationId xmlns:p14="http://schemas.microsoft.com/office/powerpoint/2010/main" val="232157015"/>
      </p:ext>
    </p:extLst>
  </p:cSld>
  <p:clrMapOvr>
    <a:masterClrMapping/>
  </p:clrMapOvr>
</p:sld>
</file>

<file path=ppt/theme/theme1.xml><?xml version="1.0" encoding="utf-8"?>
<a:theme xmlns:a="http://schemas.openxmlformats.org/drawingml/2006/main" name="COVID-19 by Slidesgo">
  <a:themeElements>
    <a:clrScheme name="Simple Light">
      <a:dk1>
        <a:srgbClr val="FFFFFF"/>
      </a:dk1>
      <a:lt1>
        <a:srgbClr val="00151F"/>
      </a:lt1>
      <a:dk2>
        <a:srgbClr val="00287F"/>
      </a:dk2>
      <a:lt2>
        <a:srgbClr val="00C5FF"/>
      </a:lt2>
      <a:accent1>
        <a:srgbClr val="6CF6EA"/>
      </a:accent1>
      <a:accent2>
        <a:srgbClr val="FFFFFF"/>
      </a:accent2>
      <a:accent3>
        <a:srgbClr val="00151F"/>
      </a:accent3>
      <a:accent4>
        <a:srgbClr val="00287F"/>
      </a:accent4>
      <a:accent5>
        <a:srgbClr val="00C5FF"/>
      </a:accent5>
      <a:accent6>
        <a:srgbClr val="6CF6E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242</Words>
  <Application>Microsoft Office PowerPoint</Application>
  <PresentationFormat>On-screen Show (16:9)</PresentationFormat>
  <Paragraphs>23</Paragraphs>
  <Slides>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Anaheim</vt:lpstr>
      <vt:lpstr>Arial</vt:lpstr>
      <vt:lpstr>Bahiana</vt:lpstr>
      <vt:lpstr>Muli Regular</vt:lpstr>
      <vt:lpstr>Saira Semi Condensed</vt:lpstr>
      <vt:lpstr>Saira SemiCondensed Medium</vt:lpstr>
      <vt:lpstr>Saira SemiCondensed SemiBold</vt:lpstr>
      <vt:lpstr>COVID-19 by Slidesgo</vt:lpstr>
      <vt:lpstr>COVID-19</vt:lpstr>
      <vt:lpstr>PowerPoint Presentation</vt:lpstr>
      <vt:lpstr>PowerPoint Presentation</vt:lpstr>
      <vt:lpstr>MAYBE YOU NEED TO DIVIDE THE TEXT</vt:lpstr>
      <vt:lpstr>INFOGRAPHICS</vt:lpstr>
      <vt:lpstr>My Idea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dc:title>
  <dc:creator>Chandramohan Jha</dc:creator>
  <cp:lastModifiedBy>Chandramohan Jha</cp:lastModifiedBy>
  <cp:revision>9</cp:revision>
  <dcterms:modified xsi:type="dcterms:W3CDTF">2020-05-17T05:44:29Z</dcterms:modified>
</cp:coreProperties>
</file>